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9"/>
  </p:notesMasterIdLst>
  <p:sldIdLst>
    <p:sldId id="267" r:id="rId2"/>
    <p:sldId id="268" r:id="rId3"/>
    <p:sldId id="269" r:id="rId4"/>
    <p:sldId id="277" r:id="rId5"/>
    <p:sldId id="270" r:id="rId6"/>
    <p:sldId id="271" r:id="rId7"/>
    <p:sldId id="281" r:id="rId8"/>
    <p:sldId id="272" r:id="rId9"/>
    <p:sldId id="273" r:id="rId10"/>
    <p:sldId id="282" r:id="rId11"/>
    <p:sldId id="274" r:id="rId12"/>
    <p:sldId id="275" r:id="rId13"/>
    <p:sldId id="283" r:id="rId14"/>
    <p:sldId id="276" r:id="rId15"/>
    <p:sldId id="278" r:id="rId16"/>
    <p:sldId id="279" r:id="rId17"/>
    <p:sldId id="280" r:id="rId18"/>
  </p:sldIdLst>
  <p:sldSz cx="12192000" cy="6858000"/>
  <p:notesSz cx="6858000" cy="9144000"/>
  <p:defaultTextStyle>
    <a:defPPr>
      <a:defRPr lang="en-L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Home Slide" id="{C41E965D-1BB0-6E42-80C1-B0CE61D34D0F}">
          <p14:sldIdLst>
            <p14:sldId id="267"/>
          </p14:sldIdLst>
        </p14:section>
        <p14:section name="Opportunity" id="{34C61D3D-3DDA-8544-919D-38908B71CF6E}">
          <p14:sldIdLst>
            <p14:sldId id="268"/>
            <p14:sldId id="269"/>
            <p14:sldId id="277"/>
          </p14:sldIdLst>
        </p14:section>
        <p14:section name="Market" id="{DBB0F080-D76F-2449-A8A8-97428CE5CDE4}">
          <p14:sldIdLst>
            <p14:sldId id="270"/>
            <p14:sldId id="271"/>
            <p14:sldId id="281"/>
          </p14:sldIdLst>
        </p14:section>
        <p14:section name="Solution" id="{D01103C6-D9B4-874A-903D-1D54C47D2E73}">
          <p14:sldIdLst>
            <p14:sldId id="272"/>
            <p14:sldId id="273"/>
            <p14:sldId id="282"/>
          </p14:sldIdLst>
        </p14:section>
        <p14:section name="Business Model" id="{17ED8106-7472-CA40-A9D6-5927206203E6}">
          <p14:sldIdLst>
            <p14:sldId id="274"/>
            <p14:sldId id="275"/>
            <p14:sldId id="283"/>
          </p14:sldIdLst>
        </p14:section>
        <p14:section name="Other" id="{40C3F3FB-B363-4633-A6A1-B3664B6508AD}">
          <p14:sldIdLst>
            <p14:sldId id="276"/>
            <p14:sldId id="278"/>
            <p14:sldId id="279"/>
            <p14:sldId id="280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00"/>
    <a:srgbClr val="9AB8FE"/>
    <a:srgbClr val="FFFFFF"/>
    <a:srgbClr val="12231D"/>
    <a:srgbClr val="101519"/>
    <a:srgbClr val="273E32"/>
    <a:srgbClr val="0D141A"/>
    <a:srgbClr val="0F141A"/>
    <a:srgbClr val="10192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1238" autoAdjust="0"/>
    <p:restoredTop sz="96928"/>
  </p:normalViewPr>
  <p:slideViewPr>
    <p:cSldViewPr snapToGrid="0" snapToObjects="1">
      <p:cViewPr varScale="1">
        <p:scale>
          <a:sx n="111" d="100"/>
          <a:sy n="111" d="100"/>
        </p:scale>
        <p:origin x="810" y="10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microsoft.com/office/2016/11/relationships/changesInfo" Target="changesInfos/changesInfo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One Skill" userId="8d49c830ac36a521" providerId="LiveId" clId="{9C6BF567-19FF-6142-9BC2-417BEDDDAE24}"/>
    <pc:docChg chg="undo custSel addSld delSld modSld addSection modSection">
      <pc:chgData name="One Skill" userId="8d49c830ac36a521" providerId="LiveId" clId="{9C6BF567-19FF-6142-9BC2-417BEDDDAE24}" dt="2020-12-22T13:07:19.503" v="1768" actId="478"/>
      <pc:docMkLst>
        <pc:docMk/>
      </pc:docMkLst>
      <pc:sldChg chg="del">
        <pc:chgData name="One Skill" userId="8d49c830ac36a521" providerId="LiveId" clId="{9C6BF567-19FF-6142-9BC2-417BEDDDAE24}" dt="2020-12-20T14:12:00.329" v="0" actId="2696"/>
        <pc:sldMkLst>
          <pc:docMk/>
          <pc:sldMk cId="2953098464" sldId="257"/>
        </pc:sldMkLst>
      </pc:sldChg>
      <pc:sldChg chg="del">
        <pc:chgData name="One Skill" userId="8d49c830ac36a521" providerId="LiveId" clId="{9C6BF567-19FF-6142-9BC2-417BEDDDAE24}" dt="2020-12-20T14:12:00.329" v="0" actId="2696"/>
        <pc:sldMkLst>
          <pc:docMk/>
          <pc:sldMk cId="2253486551" sldId="261"/>
        </pc:sldMkLst>
      </pc:sldChg>
      <pc:sldChg chg="del">
        <pc:chgData name="One Skill" userId="8d49c830ac36a521" providerId="LiveId" clId="{9C6BF567-19FF-6142-9BC2-417BEDDDAE24}" dt="2020-12-20T14:12:00.329" v="0" actId="2696"/>
        <pc:sldMkLst>
          <pc:docMk/>
          <pc:sldMk cId="1630994778" sldId="262"/>
        </pc:sldMkLst>
      </pc:sldChg>
      <pc:sldChg chg="del">
        <pc:chgData name="One Skill" userId="8d49c830ac36a521" providerId="LiveId" clId="{9C6BF567-19FF-6142-9BC2-417BEDDDAE24}" dt="2020-12-20T14:12:00.329" v="0" actId="2696"/>
        <pc:sldMkLst>
          <pc:docMk/>
          <pc:sldMk cId="3595122145" sldId="263"/>
        </pc:sldMkLst>
      </pc:sldChg>
      <pc:sldChg chg="del">
        <pc:chgData name="One Skill" userId="8d49c830ac36a521" providerId="LiveId" clId="{9C6BF567-19FF-6142-9BC2-417BEDDDAE24}" dt="2020-12-20T14:12:00.329" v="0" actId="2696"/>
        <pc:sldMkLst>
          <pc:docMk/>
          <pc:sldMk cId="1413377506" sldId="264"/>
        </pc:sldMkLst>
      </pc:sldChg>
      <pc:sldChg chg="del">
        <pc:chgData name="One Skill" userId="8d49c830ac36a521" providerId="LiveId" clId="{9C6BF567-19FF-6142-9BC2-417BEDDDAE24}" dt="2020-12-20T14:12:00.329" v="0" actId="2696"/>
        <pc:sldMkLst>
          <pc:docMk/>
          <pc:sldMk cId="1831226089" sldId="265"/>
        </pc:sldMkLst>
      </pc:sldChg>
      <pc:sldChg chg="del">
        <pc:chgData name="One Skill" userId="8d49c830ac36a521" providerId="LiveId" clId="{9C6BF567-19FF-6142-9BC2-417BEDDDAE24}" dt="2020-12-20T14:12:00.329" v="0" actId="2696"/>
        <pc:sldMkLst>
          <pc:docMk/>
          <pc:sldMk cId="3148394109" sldId="266"/>
        </pc:sldMkLst>
      </pc:sldChg>
      <pc:sldChg chg="addSp delSp modSp mod setBg modAnim">
        <pc:chgData name="One Skill" userId="8d49c830ac36a521" providerId="LiveId" clId="{9C6BF567-19FF-6142-9BC2-417BEDDDAE24}" dt="2020-12-22T13:07:19.503" v="1768" actId="478"/>
        <pc:sldMkLst>
          <pc:docMk/>
          <pc:sldMk cId="2385354970" sldId="267"/>
        </pc:sldMkLst>
        <pc:spChg chg="add del">
          <ac:chgData name="One Skill" userId="8d49c830ac36a521" providerId="LiveId" clId="{9C6BF567-19FF-6142-9BC2-417BEDDDAE24}" dt="2020-12-22T13:07:19.503" v="1768" actId="478"/>
          <ac:spMkLst>
            <pc:docMk/>
            <pc:sldMk cId="2385354970" sldId="267"/>
            <ac:spMk id="3" creationId="{34211CAA-2716-E449-87FC-740CC328E954}"/>
          </ac:spMkLst>
        </pc:spChg>
        <pc:spChg chg="add del mod">
          <ac:chgData name="One Skill" userId="8d49c830ac36a521" providerId="LiveId" clId="{9C6BF567-19FF-6142-9BC2-417BEDDDAE24}" dt="2020-12-22T13:07:18.117" v="1767" actId="478"/>
          <ac:spMkLst>
            <pc:docMk/>
            <pc:sldMk cId="2385354970" sldId="267"/>
            <ac:spMk id="14" creationId="{3066306D-3DCB-504C-B085-27F148CD0661}"/>
          </ac:spMkLst>
        </pc:spChg>
        <pc:spChg chg="add mod">
          <ac:chgData name="One Skill" userId="8d49c830ac36a521" providerId="LiveId" clId="{9C6BF567-19FF-6142-9BC2-417BEDDDAE24}" dt="2020-12-20T16:34:20.129" v="1690" actId="164"/>
          <ac:spMkLst>
            <pc:docMk/>
            <pc:sldMk cId="2385354970" sldId="267"/>
            <ac:spMk id="18" creationId="{9F54BE31-0092-6F48-BBDF-0F2EF3AE7618}"/>
          </ac:spMkLst>
        </pc:spChg>
        <pc:spChg chg="mod">
          <ac:chgData name="One Skill" userId="8d49c830ac36a521" providerId="LiveId" clId="{9C6BF567-19FF-6142-9BC2-417BEDDDAE24}" dt="2020-12-20T16:33:55.985" v="1683"/>
          <ac:spMkLst>
            <pc:docMk/>
            <pc:sldMk cId="2385354970" sldId="267"/>
            <ac:spMk id="20" creationId="{3C632551-1FF6-604C-93CF-E98829A71FA7}"/>
          </ac:spMkLst>
        </pc:spChg>
        <pc:spChg chg="mod">
          <ac:chgData name="One Skill" userId="8d49c830ac36a521" providerId="LiveId" clId="{9C6BF567-19FF-6142-9BC2-417BEDDDAE24}" dt="2020-12-20T16:33:55.985" v="1683"/>
          <ac:spMkLst>
            <pc:docMk/>
            <pc:sldMk cId="2385354970" sldId="267"/>
            <ac:spMk id="21" creationId="{4818AC87-B9D2-144B-B8D4-C4E86613325B}"/>
          </ac:spMkLst>
        </pc:spChg>
        <pc:spChg chg="mod">
          <ac:chgData name="One Skill" userId="8d49c830ac36a521" providerId="LiveId" clId="{9C6BF567-19FF-6142-9BC2-417BEDDDAE24}" dt="2020-12-20T16:33:55.985" v="1683"/>
          <ac:spMkLst>
            <pc:docMk/>
            <pc:sldMk cId="2385354970" sldId="267"/>
            <ac:spMk id="22" creationId="{BC1C3F74-B523-914B-8C9D-7F18DAC45BC6}"/>
          </ac:spMkLst>
        </pc:spChg>
        <pc:spChg chg="mod">
          <ac:chgData name="One Skill" userId="8d49c830ac36a521" providerId="LiveId" clId="{9C6BF567-19FF-6142-9BC2-417BEDDDAE24}" dt="2020-12-20T16:33:55.985" v="1683"/>
          <ac:spMkLst>
            <pc:docMk/>
            <pc:sldMk cId="2385354970" sldId="267"/>
            <ac:spMk id="23" creationId="{B2F4DEA0-4F56-E443-9801-BF147A366DEB}"/>
          </ac:spMkLst>
        </pc:spChg>
        <pc:spChg chg="add del mod">
          <ac:chgData name="One Skill" userId="8d49c830ac36a521" providerId="LiveId" clId="{9C6BF567-19FF-6142-9BC2-417BEDDDAE24}" dt="2020-12-22T08:36:33.443" v="1746" actId="14838"/>
          <ac:spMkLst>
            <pc:docMk/>
            <pc:sldMk cId="2385354970" sldId="267"/>
            <ac:spMk id="24" creationId="{05D0BD90-6384-4F42-BDBE-A945AF012A9F}"/>
          </ac:spMkLst>
        </pc:spChg>
        <pc:spChg chg="add del mod">
          <ac:chgData name="One Skill" userId="8d49c830ac36a521" providerId="LiveId" clId="{9C6BF567-19FF-6142-9BC2-417BEDDDAE24}" dt="2020-12-20T16:36:28.675" v="1733" actId="1076"/>
          <ac:spMkLst>
            <pc:docMk/>
            <pc:sldMk cId="2385354970" sldId="267"/>
            <ac:spMk id="25" creationId="{7D1D4DDA-3BA2-7F47-974A-FC6F909C89E4}"/>
          </ac:spMkLst>
        </pc:spChg>
        <pc:spChg chg="mod">
          <ac:chgData name="One Skill" userId="8d49c830ac36a521" providerId="LiveId" clId="{9C6BF567-19FF-6142-9BC2-417BEDDDAE24}" dt="2020-12-20T16:33:55.985" v="1683"/>
          <ac:spMkLst>
            <pc:docMk/>
            <pc:sldMk cId="2385354970" sldId="267"/>
            <ac:spMk id="26" creationId="{5D841306-EFC7-B644-8823-65BE3A5957E9}"/>
          </ac:spMkLst>
        </pc:spChg>
        <pc:spChg chg="mod">
          <ac:chgData name="One Skill" userId="8d49c830ac36a521" providerId="LiveId" clId="{9C6BF567-19FF-6142-9BC2-417BEDDDAE24}" dt="2020-12-20T16:33:55.985" v="1683"/>
          <ac:spMkLst>
            <pc:docMk/>
            <pc:sldMk cId="2385354970" sldId="267"/>
            <ac:spMk id="27" creationId="{066E29DE-A1D5-924D-A71E-6342C7CE2948}"/>
          </ac:spMkLst>
        </pc:spChg>
        <pc:spChg chg="mod">
          <ac:chgData name="One Skill" userId="8d49c830ac36a521" providerId="LiveId" clId="{9C6BF567-19FF-6142-9BC2-417BEDDDAE24}" dt="2020-12-20T16:33:55.985" v="1683"/>
          <ac:spMkLst>
            <pc:docMk/>
            <pc:sldMk cId="2385354970" sldId="267"/>
            <ac:spMk id="29" creationId="{C12B8B08-222D-9543-8676-08C316369D04}"/>
          </ac:spMkLst>
        </pc:spChg>
        <pc:spChg chg="mod">
          <ac:chgData name="One Skill" userId="8d49c830ac36a521" providerId="LiveId" clId="{9C6BF567-19FF-6142-9BC2-417BEDDDAE24}" dt="2020-12-20T16:33:55.985" v="1683"/>
          <ac:spMkLst>
            <pc:docMk/>
            <pc:sldMk cId="2385354970" sldId="267"/>
            <ac:spMk id="30" creationId="{88F272C7-3D2E-A74B-8C72-7EC7F5D5EC2E}"/>
          </ac:spMkLst>
        </pc:spChg>
        <pc:spChg chg="mod">
          <ac:chgData name="One Skill" userId="8d49c830ac36a521" providerId="LiveId" clId="{9C6BF567-19FF-6142-9BC2-417BEDDDAE24}" dt="2020-12-20T16:33:55.985" v="1683"/>
          <ac:spMkLst>
            <pc:docMk/>
            <pc:sldMk cId="2385354970" sldId="267"/>
            <ac:spMk id="31" creationId="{3B1C9EB4-3866-D34E-80C5-C700B5AF0175}"/>
          </ac:spMkLst>
        </pc:spChg>
        <pc:spChg chg="mod">
          <ac:chgData name="One Skill" userId="8d49c830ac36a521" providerId="LiveId" clId="{9C6BF567-19FF-6142-9BC2-417BEDDDAE24}" dt="2020-12-20T16:33:55.985" v="1683"/>
          <ac:spMkLst>
            <pc:docMk/>
            <pc:sldMk cId="2385354970" sldId="267"/>
            <ac:spMk id="32" creationId="{F358ED20-BE4F-BA41-8FC6-D5B85BA2656E}"/>
          </ac:spMkLst>
        </pc:spChg>
        <pc:spChg chg="mod">
          <ac:chgData name="One Skill" userId="8d49c830ac36a521" providerId="LiveId" clId="{9C6BF567-19FF-6142-9BC2-417BEDDDAE24}" dt="2020-12-20T16:33:55.985" v="1683"/>
          <ac:spMkLst>
            <pc:docMk/>
            <pc:sldMk cId="2385354970" sldId="267"/>
            <ac:spMk id="33" creationId="{7983AE50-D327-F047-9D43-F9A03DF2745A}"/>
          </ac:spMkLst>
        </pc:spChg>
        <pc:spChg chg="mod">
          <ac:chgData name="One Skill" userId="8d49c830ac36a521" providerId="LiveId" clId="{9C6BF567-19FF-6142-9BC2-417BEDDDAE24}" dt="2020-12-20T16:33:55.985" v="1683"/>
          <ac:spMkLst>
            <pc:docMk/>
            <pc:sldMk cId="2385354970" sldId="267"/>
            <ac:spMk id="34" creationId="{00455CFB-70DF-D94B-8FDA-0FB8747F1ECD}"/>
          </ac:spMkLst>
        </pc:spChg>
        <pc:spChg chg="mod">
          <ac:chgData name="One Skill" userId="8d49c830ac36a521" providerId="LiveId" clId="{9C6BF567-19FF-6142-9BC2-417BEDDDAE24}" dt="2020-12-20T16:33:55.985" v="1683"/>
          <ac:spMkLst>
            <pc:docMk/>
            <pc:sldMk cId="2385354970" sldId="267"/>
            <ac:spMk id="35" creationId="{5CE23435-B5B4-8F4C-B00D-0793248A2F30}"/>
          </ac:spMkLst>
        </pc:spChg>
        <pc:spChg chg="mod">
          <ac:chgData name="One Skill" userId="8d49c830ac36a521" providerId="LiveId" clId="{9C6BF567-19FF-6142-9BC2-417BEDDDAE24}" dt="2020-12-20T16:33:55.985" v="1683"/>
          <ac:spMkLst>
            <pc:docMk/>
            <pc:sldMk cId="2385354970" sldId="267"/>
            <ac:spMk id="36" creationId="{4812B1E4-19CA-0244-B8C6-EB7E49CAD405}"/>
          </ac:spMkLst>
        </pc:spChg>
        <pc:spChg chg="mod">
          <ac:chgData name="One Skill" userId="8d49c830ac36a521" providerId="LiveId" clId="{9C6BF567-19FF-6142-9BC2-417BEDDDAE24}" dt="2020-12-20T16:33:55.985" v="1683"/>
          <ac:spMkLst>
            <pc:docMk/>
            <pc:sldMk cId="2385354970" sldId="267"/>
            <ac:spMk id="37" creationId="{B36BACB7-313D-A547-B2E2-5BF79225F218}"/>
          </ac:spMkLst>
        </pc:spChg>
        <pc:spChg chg="mod">
          <ac:chgData name="One Skill" userId="8d49c830ac36a521" providerId="LiveId" clId="{9C6BF567-19FF-6142-9BC2-417BEDDDAE24}" dt="2020-12-20T16:33:55.985" v="1683"/>
          <ac:spMkLst>
            <pc:docMk/>
            <pc:sldMk cId="2385354970" sldId="267"/>
            <ac:spMk id="38" creationId="{CD4AD1FC-B710-1D46-96A0-2305CE6D8FE8}"/>
          </ac:spMkLst>
        </pc:spChg>
        <pc:spChg chg="mod">
          <ac:chgData name="One Skill" userId="8d49c830ac36a521" providerId="LiveId" clId="{9C6BF567-19FF-6142-9BC2-417BEDDDAE24}" dt="2020-12-20T16:33:55.985" v="1683"/>
          <ac:spMkLst>
            <pc:docMk/>
            <pc:sldMk cId="2385354970" sldId="267"/>
            <ac:spMk id="39" creationId="{E7526282-50C8-B14F-8025-BC874756483C}"/>
          </ac:spMkLst>
        </pc:spChg>
        <pc:spChg chg="mod">
          <ac:chgData name="One Skill" userId="8d49c830ac36a521" providerId="LiveId" clId="{9C6BF567-19FF-6142-9BC2-417BEDDDAE24}" dt="2020-12-20T16:33:55.985" v="1683"/>
          <ac:spMkLst>
            <pc:docMk/>
            <pc:sldMk cId="2385354970" sldId="267"/>
            <ac:spMk id="40" creationId="{9D397F1F-B166-664C-B42B-F6035B1F1C0B}"/>
          </ac:spMkLst>
        </pc:spChg>
        <pc:spChg chg="mod">
          <ac:chgData name="One Skill" userId="8d49c830ac36a521" providerId="LiveId" clId="{9C6BF567-19FF-6142-9BC2-417BEDDDAE24}" dt="2020-12-20T16:33:55.985" v="1683"/>
          <ac:spMkLst>
            <pc:docMk/>
            <pc:sldMk cId="2385354970" sldId="267"/>
            <ac:spMk id="42" creationId="{B70E8C80-A094-884E-A4CB-AC7A4B8ACE2A}"/>
          </ac:spMkLst>
        </pc:spChg>
        <pc:spChg chg="mod">
          <ac:chgData name="One Skill" userId="8d49c830ac36a521" providerId="LiveId" clId="{9C6BF567-19FF-6142-9BC2-417BEDDDAE24}" dt="2020-12-20T16:33:55.985" v="1683"/>
          <ac:spMkLst>
            <pc:docMk/>
            <pc:sldMk cId="2385354970" sldId="267"/>
            <ac:spMk id="43" creationId="{A0B030E4-6272-6446-9CEC-1255D110259E}"/>
          </ac:spMkLst>
        </pc:spChg>
        <pc:spChg chg="mod">
          <ac:chgData name="One Skill" userId="8d49c830ac36a521" providerId="LiveId" clId="{9C6BF567-19FF-6142-9BC2-417BEDDDAE24}" dt="2020-12-20T16:33:55.985" v="1683"/>
          <ac:spMkLst>
            <pc:docMk/>
            <pc:sldMk cId="2385354970" sldId="267"/>
            <ac:spMk id="44" creationId="{5A213A41-006B-0443-AF57-AFF4EB7E3767}"/>
          </ac:spMkLst>
        </pc:spChg>
        <pc:spChg chg="mod">
          <ac:chgData name="One Skill" userId="8d49c830ac36a521" providerId="LiveId" clId="{9C6BF567-19FF-6142-9BC2-417BEDDDAE24}" dt="2020-12-20T16:33:55.985" v="1683"/>
          <ac:spMkLst>
            <pc:docMk/>
            <pc:sldMk cId="2385354970" sldId="267"/>
            <ac:spMk id="45" creationId="{2DC0C5C8-EB07-1B40-AF99-9CF49703702F}"/>
          </ac:spMkLst>
        </pc:spChg>
        <pc:spChg chg="mod">
          <ac:chgData name="One Skill" userId="8d49c830ac36a521" providerId="LiveId" clId="{9C6BF567-19FF-6142-9BC2-417BEDDDAE24}" dt="2020-12-20T16:33:55.985" v="1683"/>
          <ac:spMkLst>
            <pc:docMk/>
            <pc:sldMk cId="2385354970" sldId="267"/>
            <ac:spMk id="46" creationId="{493049F1-83CA-B247-BC41-26F7B4C12E37}"/>
          </ac:spMkLst>
        </pc:spChg>
        <pc:spChg chg="mod">
          <ac:chgData name="One Skill" userId="8d49c830ac36a521" providerId="LiveId" clId="{9C6BF567-19FF-6142-9BC2-417BEDDDAE24}" dt="2020-12-20T16:33:55.985" v="1683"/>
          <ac:spMkLst>
            <pc:docMk/>
            <pc:sldMk cId="2385354970" sldId="267"/>
            <ac:spMk id="47" creationId="{E102DD0C-A113-E54A-ABA7-AD4817C3858D}"/>
          </ac:spMkLst>
        </pc:spChg>
        <pc:grpChg chg="add del mod">
          <ac:chgData name="One Skill" userId="8d49c830ac36a521" providerId="LiveId" clId="{9C6BF567-19FF-6142-9BC2-417BEDDDAE24}" dt="2020-12-20T16:34:35.897" v="1694" actId="478"/>
          <ac:grpSpMkLst>
            <pc:docMk/>
            <pc:sldMk cId="2385354970" sldId="267"/>
            <ac:grpSpMk id="14" creationId="{34D18A72-BDC9-5E42-A837-95E78CF75EA2}"/>
          </ac:grpSpMkLst>
        </pc:grpChg>
        <pc:grpChg chg="add mod">
          <ac:chgData name="One Skill" userId="8d49c830ac36a521" providerId="LiveId" clId="{9C6BF567-19FF-6142-9BC2-417BEDDDAE24}" dt="2020-12-20T16:34:20.129" v="1690" actId="164"/>
          <ac:grpSpMkLst>
            <pc:docMk/>
            <pc:sldMk cId="2385354970" sldId="267"/>
            <ac:grpSpMk id="19" creationId="{3D13347E-0080-F249-B529-DC281865E817}"/>
          </ac:grpSpMkLst>
        </pc:grpChg>
        <pc:grpChg chg="mod">
          <ac:chgData name="One Skill" userId="8d49c830ac36a521" providerId="LiveId" clId="{9C6BF567-19FF-6142-9BC2-417BEDDDAE24}" dt="2020-12-20T16:33:55.985" v="1683"/>
          <ac:grpSpMkLst>
            <pc:docMk/>
            <pc:sldMk cId="2385354970" sldId="267"/>
            <ac:grpSpMk id="41" creationId="{EFA43288-7554-D14A-A660-FE240A4936D4}"/>
          </ac:grpSpMkLst>
        </pc:grpChg>
        <pc:graphicFrameChg chg="add mod modGraphic">
          <ac:chgData name="One Skill" userId="8d49c830ac36a521" providerId="LiveId" clId="{9C6BF567-19FF-6142-9BC2-417BEDDDAE24}" dt="2020-12-22T09:08:25.409" v="1756" actId="1076"/>
          <ac:graphicFrameMkLst>
            <pc:docMk/>
            <pc:sldMk cId="2385354970" sldId="267"/>
            <ac:graphicFrameMk id="4" creationId="{B2D661A4-8895-1E43-9238-4B6D30F2FF2A}"/>
          </ac:graphicFrameMkLst>
        </pc:graphicFrameChg>
        <pc:graphicFrameChg chg="mod modGraphic">
          <ac:chgData name="One Skill" userId="8d49c830ac36a521" providerId="LiveId" clId="{9C6BF567-19FF-6142-9BC2-417BEDDDAE24}" dt="2020-12-20T16:15:43.210" v="1603" actId="166"/>
          <ac:graphicFrameMkLst>
            <pc:docMk/>
            <pc:sldMk cId="2385354970" sldId="267"/>
            <ac:graphicFrameMk id="6" creationId="{039C2E45-7383-084C-A25A-231F40FCFD88}"/>
          </ac:graphicFrameMkLst>
        </pc:graphicFrameChg>
        <pc:graphicFrameChg chg="add mod modGraphic">
          <ac:chgData name="One Skill" userId="8d49c830ac36a521" providerId="LiveId" clId="{9C6BF567-19FF-6142-9BC2-417BEDDDAE24}" dt="2020-12-20T16:15:43.210" v="1603" actId="166"/>
          <ac:graphicFrameMkLst>
            <pc:docMk/>
            <pc:sldMk cId="2385354970" sldId="267"/>
            <ac:graphicFrameMk id="12" creationId="{C195487E-923E-634E-A4C3-E9368C2DE565}"/>
          </ac:graphicFrameMkLst>
        </pc:graphicFrameChg>
        <pc:graphicFrameChg chg="add mod modGraphic">
          <ac:chgData name="One Skill" userId="8d49c830ac36a521" providerId="LiveId" clId="{9C6BF567-19FF-6142-9BC2-417BEDDDAE24}" dt="2020-12-20T16:15:43.210" v="1603" actId="166"/>
          <ac:graphicFrameMkLst>
            <pc:docMk/>
            <pc:sldMk cId="2385354970" sldId="267"/>
            <ac:graphicFrameMk id="17" creationId="{BA3A39B2-158B-2B4C-A1B4-DCCBD75CA15C}"/>
          </ac:graphicFrameMkLst>
        </pc:graphicFrameChg>
        <pc:picChg chg="mod">
          <ac:chgData name="One Skill" userId="8d49c830ac36a521" providerId="LiveId" clId="{9C6BF567-19FF-6142-9BC2-417BEDDDAE24}" dt="2020-12-22T08:39:16.055" v="1748" actId="1076"/>
          <ac:picMkLst>
            <pc:docMk/>
            <pc:sldMk cId="2385354970" sldId="267"/>
            <ac:picMk id="2" creationId="{FAE37928-628E-1B40-972B-1FCDC7355668}"/>
          </ac:picMkLst>
        </pc:picChg>
        <pc:picChg chg="add del mod">
          <ac:chgData name="One Skill" userId="8d49c830ac36a521" providerId="LiveId" clId="{9C6BF567-19FF-6142-9BC2-417BEDDDAE24}" dt="2020-12-20T16:12:53.516" v="1564" actId="478"/>
          <ac:picMkLst>
            <pc:docMk/>
            <pc:sldMk cId="2385354970" sldId="267"/>
            <ac:picMk id="3" creationId="{529C0984-5EEB-E24E-B8C2-75D902B77239}"/>
          </ac:picMkLst>
        </pc:picChg>
        <pc:picChg chg="add mod">
          <ac:chgData name="One Skill" userId="8d49c830ac36a521" providerId="LiveId" clId="{9C6BF567-19FF-6142-9BC2-417BEDDDAE24}" dt="2020-12-22T08:04:14.762" v="1736" actId="14100"/>
          <ac:picMkLst>
            <pc:docMk/>
            <pc:sldMk cId="2385354970" sldId="267"/>
            <ac:picMk id="15" creationId="{4585492B-79BB-884D-882B-A9BE96D5BE87}"/>
          </ac:picMkLst>
        </pc:picChg>
        <pc:cxnChg chg="add mod">
          <ac:chgData name="One Skill" userId="8d49c830ac36a521" providerId="LiveId" clId="{9C6BF567-19FF-6142-9BC2-417BEDDDAE24}" dt="2020-12-20T16:13:56.753" v="1586" actId="1076"/>
          <ac:cxnSpMkLst>
            <pc:docMk/>
            <pc:sldMk cId="2385354970" sldId="267"/>
            <ac:cxnSpMk id="7" creationId="{4AFAC6AD-E06A-BD4A-AB39-35849B2BFA2D}"/>
          </ac:cxnSpMkLst>
        </pc:cxnChg>
        <pc:cxnChg chg="add mod">
          <ac:chgData name="One Skill" userId="8d49c830ac36a521" providerId="LiveId" clId="{9C6BF567-19FF-6142-9BC2-417BEDDDAE24}" dt="2020-12-20T16:15:38.920" v="1602" actId="14100"/>
          <ac:cxnSpMkLst>
            <pc:docMk/>
            <pc:sldMk cId="2385354970" sldId="267"/>
            <ac:cxnSpMk id="13" creationId="{70ECD39E-EC9A-954A-B4CF-9BCD99C8CFAE}"/>
          </ac:cxnSpMkLst>
        </pc:cxnChg>
        <pc:cxnChg chg="add del mod">
          <ac:chgData name="One Skill" userId="8d49c830ac36a521" providerId="LiveId" clId="{9C6BF567-19FF-6142-9BC2-417BEDDDAE24}" dt="2020-12-20T15:58:14.347" v="1426" actId="478"/>
          <ac:cxnSpMkLst>
            <pc:docMk/>
            <pc:sldMk cId="2385354970" sldId="267"/>
            <ac:cxnSpMk id="18" creationId="{3F97B13C-4D3D-9745-A402-41E6B984C6E7}"/>
          </ac:cxnSpMkLst>
        </pc:cxnChg>
        <pc:cxnChg chg="add mod">
          <ac:chgData name="One Skill" userId="8d49c830ac36a521" providerId="LiveId" clId="{9C6BF567-19FF-6142-9BC2-417BEDDDAE24}" dt="2020-12-20T16:15:34.364" v="1601" actId="14100"/>
          <ac:cxnSpMkLst>
            <pc:docMk/>
            <pc:sldMk cId="2385354970" sldId="267"/>
            <ac:cxnSpMk id="28" creationId="{0DF68F12-370D-1E45-B388-B3EB7E9D3A9F}"/>
          </ac:cxnSpMkLst>
        </pc:cxnChg>
      </pc:sldChg>
      <pc:sldChg chg="addSp delSp modSp mod modTransition setBg">
        <pc:chgData name="One Skill" userId="8d49c830ac36a521" providerId="LiveId" clId="{9C6BF567-19FF-6142-9BC2-417BEDDDAE24}" dt="2020-12-22T09:05:52.706" v="1753" actId="478"/>
        <pc:sldMkLst>
          <pc:docMk/>
          <pc:sldMk cId="97523264" sldId="268"/>
        </pc:sldMkLst>
        <pc:spChg chg="add del mod">
          <ac:chgData name="One Skill" userId="8d49c830ac36a521" providerId="LiveId" clId="{9C6BF567-19FF-6142-9BC2-417BEDDDAE24}" dt="2020-12-22T09:05:48.747" v="1751" actId="1076"/>
          <ac:spMkLst>
            <pc:docMk/>
            <pc:sldMk cId="97523264" sldId="268"/>
            <ac:spMk id="2" creationId="{B8A42B65-566C-0A41-B8C2-5032B07BD196}"/>
          </ac:spMkLst>
        </pc:spChg>
        <pc:spChg chg="add del">
          <ac:chgData name="One Skill" userId="8d49c830ac36a521" providerId="LiveId" clId="{9C6BF567-19FF-6142-9BC2-417BEDDDAE24}" dt="2020-12-20T14:39:57.490" v="420" actId="11529"/>
          <ac:spMkLst>
            <pc:docMk/>
            <pc:sldMk cId="97523264" sldId="268"/>
            <ac:spMk id="3" creationId="{EB4D88D3-84B7-E749-A35A-720F50B83A5C}"/>
          </ac:spMkLst>
        </pc:spChg>
        <pc:spChg chg="mod">
          <ac:chgData name="One Skill" userId="8d49c830ac36a521" providerId="LiveId" clId="{9C6BF567-19FF-6142-9BC2-417BEDDDAE24}" dt="2020-12-22T08:37:11.824" v="1747" actId="255"/>
          <ac:spMkLst>
            <pc:docMk/>
            <pc:sldMk cId="97523264" sldId="268"/>
            <ac:spMk id="4" creationId="{D674933B-DF67-D14D-ACC6-194EA400210B}"/>
          </ac:spMkLst>
        </pc:spChg>
        <pc:spChg chg="mod">
          <ac:chgData name="One Skill" userId="8d49c830ac36a521" providerId="LiveId" clId="{9C6BF567-19FF-6142-9BC2-417BEDDDAE24}" dt="2020-12-20T14:39:54.222" v="419"/>
          <ac:spMkLst>
            <pc:docMk/>
            <pc:sldMk cId="97523264" sldId="268"/>
            <ac:spMk id="5" creationId="{1CFB6900-D66B-0F49-A570-71A9EEB1AC2E}"/>
          </ac:spMkLst>
        </pc:spChg>
        <pc:spChg chg="add del mod">
          <ac:chgData name="One Skill" userId="8d49c830ac36a521" providerId="LiveId" clId="{9C6BF567-19FF-6142-9BC2-417BEDDDAE24}" dt="2020-12-22T09:05:52.706" v="1753" actId="478"/>
          <ac:spMkLst>
            <pc:docMk/>
            <pc:sldMk cId="97523264" sldId="268"/>
            <ac:spMk id="5" creationId="{90E338AF-BDBC-204A-BBA8-ECDE7304F5B3}"/>
          </ac:spMkLst>
        </pc:spChg>
        <pc:picChg chg="add mod">
          <ac:chgData name="One Skill" userId="8d49c830ac36a521" providerId="LiveId" clId="{9C6BF567-19FF-6142-9BC2-417BEDDDAE24}" dt="2020-12-20T14:51:45.137" v="600" actId="108"/>
          <ac:picMkLst>
            <pc:docMk/>
            <pc:sldMk cId="97523264" sldId="268"/>
            <ac:picMk id="7" creationId="{3169A18E-29C1-B14B-9DAC-9A1603958F7D}"/>
          </ac:picMkLst>
        </pc:picChg>
      </pc:sldChg>
      <pc:sldChg chg="addSp delSp modSp mod modTransition setBg delAnim modAnim modNotesTx">
        <pc:chgData name="One Skill" userId="8d49c830ac36a521" providerId="LiveId" clId="{9C6BF567-19FF-6142-9BC2-417BEDDDAE24}" dt="2020-12-22T08:34:58.880" v="1738" actId="1076"/>
        <pc:sldMkLst>
          <pc:docMk/>
          <pc:sldMk cId="3842807558" sldId="269"/>
        </pc:sldMkLst>
        <pc:spChg chg="mod">
          <ac:chgData name="One Skill" userId="8d49c830ac36a521" providerId="LiveId" clId="{9C6BF567-19FF-6142-9BC2-417BEDDDAE24}" dt="2020-12-20T14:55:54.430" v="614" actId="14100"/>
          <ac:spMkLst>
            <pc:docMk/>
            <pc:sldMk cId="3842807558" sldId="269"/>
            <ac:spMk id="5" creationId="{67ABF447-6E17-1A45-AD94-46DCD25C1D16}"/>
          </ac:spMkLst>
        </pc:spChg>
        <pc:spChg chg="add del mod">
          <ac:chgData name="One Skill" userId="8d49c830ac36a521" providerId="LiveId" clId="{9C6BF567-19FF-6142-9BC2-417BEDDDAE24}" dt="2020-12-20T14:27:46.517" v="264" actId="478"/>
          <ac:spMkLst>
            <pc:docMk/>
            <pc:sldMk cId="3842807558" sldId="269"/>
            <ac:spMk id="6" creationId="{420B7622-152B-8541-BECA-5C5A091F5D02}"/>
          </ac:spMkLst>
        </pc:spChg>
        <pc:spChg chg="add del mod">
          <ac:chgData name="One Skill" userId="8d49c830ac36a521" providerId="LiveId" clId="{9C6BF567-19FF-6142-9BC2-417BEDDDAE24}" dt="2020-12-20T14:14:08.070" v="13" actId="478"/>
          <ac:spMkLst>
            <pc:docMk/>
            <pc:sldMk cId="3842807558" sldId="269"/>
            <ac:spMk id="7" creationId="{204AD36B-A9BA-CF4D-8E59-7C70D1723931}"/>
          </ac:spMkLst>
        </pc:spChg>
        <pc:spChg chg="add del mod">
          <ac:chgData name="One Skill" userId="8d49c830ac36a521" providerId="LiveId" clId="{9C6BF567-19FF-6142-9BC2-417BEDDDAE24}" dt="2020-12-20T14:14:06.887" v="12" actId="478"/>
          <ac:spMkLst>
            <pc:docMk/>
            <pc:sldMk cId="3842807558" sldId="269"/>
            <ac:spMk id="8" creationId="{8D4B63F5-C957-B44E-B67F-B9FD926F12D5}"/>
          </ac:spMkLst>
        </pc:spChg>
        <pc:spChg chg="add del mod">
          <ac:chgData name="One Skill" userId="8d49c830ac36a521" providerId="LiveId" clId="{9C6BF567-19FF-6142-9BC2-417BEDDDAE24}" dt="2020-12-20T14:14:09.012" v="14" actId="478"/>
          <ac:spMkLst>
            <pc:docMk/>
            <pc:sldMk cId="3842807558" sldId="269"/>
            <ac:spMk id="9" creationId="{F7CBA9E2-5062-914B-B855-82D0D35FE42F}"/>
          </ac:spMkLst>
        </pc:spChg>
        <pc:spChg chg="mod">
          <ac:chgData name="One Skill" userId="8d49c830ac36a521" providerId="LiveId" clId="{9C6BF567-19FF-6142-9BC2-417BEDDDAE24}" dt="2020-12-22T08:34:58.880" v="1738" actId="1076"/>
          <ac:spMkLst>
            <pc:docMk/>
            <pc:sldMk cId="3842807558" sldId="269"/>
            <ac:spMk id="10" creationId="{CF6B2B7C-89ED-F540-A64D-0D5E18A71354}"/>
          </ac:spMkLst>
        </pc:spChg>
        <pc:spChg chg="mod">
          <ac:chgData name="One Skill" userId="8d49c830ac36a521" providerId="LiveId" clId="{9C6BF567-19FF-6142-9BC2-417BEDDDAE24}" dt="2020-12-20T14:52:48.089" v="604" actId="1076"/>
          <ac:spMkLst>
            <pc:docMk/>
            <pc:sldMk cId="3842807558" sldId="269"/>
            <ac:spMk id="11" creationId="{F1ABBEE1-A4F3-6746-AE3A-4B6E12CE6CA3}"/>
          </ac:spMkLst>
        </pc:spChg>
        <pc:spChg chg="del mod">
          <ac:chgData name="One Skill" userId="8d49c830ac36a521" providerId="LiveId" clId="{9C6BF567-19FF-6142-9BC2-417BEDDDAE24}" dt="2020-12-20T14:38:10.811" v="403" actId="478"/>
          <ac:spMkLst>
            <pc:docMk/>
            <pc:sldMk cId="3842807558" sldId="269"/>
            <ac:spMk id="12" creationId="{A349B309-EFF8-E142-87D1-31756D1C6B55}"/>
          </ac:spMkLst>
        </pc:spChg>
        <pc:spChg chg="add del mod">
          <ac:chgData name="One Skill" userId="8d49c830ac36a521" providerId="LiveId" clId="{9C6BF567-19FF-6142-9BC2-417BEDDDAE24}" dt="2020-12-20T14:14:05.750" v="11" actId="478"/>
          <ac:spMkLst>
            <pc:docMk/>
            <pc:sldMk cId="3842807558" sldId="269"/>
            <ac:spMk id="13" creationId="{0FD91368-5C7F-5E4C-97BC-315C3FCDD534}"/>
          </ac:spMkLst>
        </pc:spChg>
        <pc:spChg chg="add del mod">
          <ac:chgData name="One Skill" userId="8d49c830ac36a521" providerId="LiveId" clId="{9C6BF567-19FF-6142-9BC2-417BEDDDAE24}" dt="2020-12-20T14:29:25.546" v="278" actId="478"/>
          <ac:spMkLst>
            <pc:docMk/>
            <pc:sldMk cId="3842807558" sldId="269"/>
            <ac:spMk id="14" creationId="{75206570-316E-7942-80EC-1987D75673DA}"/>
          </ac:spMkLst>
        </pc:spChg>
        <pc:spChg chg="add del mod">
          <ac:chgData name="One Skill" userId="8d49c830ac36a521" providerId="LiveId" clId="{9C6BF567-19FF-6142-9BC2-417BEDDDAE24}" dt="2020-12-20T14:29:25.546" v="278" actId="478"/>
          <ac:spMkLst>
            <pc:docMk/>
            <pc:sldMk cId="3842807558" sldId="269"/>
            <ac:spMk id="15" creationId="{B368E50B-9745-E343-ACC6-B2455424FE6A}"/>
          </ac:spMkLst>
        </pc:spChg>
        <pc:spChg chg="add del mod">
          <ac:chgData name="One Skill" userId="8d49c830ac36a521" providerId="LiveId" clId="{9C6BF567-19FF-6142-9BC2-417BEDDDAE24}" dt="2020-12-20T14:29:25.546" v="278" actId="478"/>
          <ac:spMkLst>
            <pc:docMk/>
            <pc:sldMk cId="3842807558" sldId="269"/>
            <ac:spMk id="16" creationId="{9E876771-D2AA-B844-BF88-09114B5276BA}"/>
          </ac:spMkLst>
        </pc:spChg>
        <pc:spChg chg="add del mod">
          <ac:chgData name="One Skill" userId="8d49c830ac36a521" providerId="LiveId" clId="{9C6BF567-19FF-6142-9BC2-417BEDDDAE24}" dt="2020-12-20T14:24:33.803" v="80" actId="478"/>
          <ac:spMkLst>
            <pc:docMk/>
            <pc:sldMk cId="3842807558" sldId="269"/>
            <ac:spMk id="17" creationId="{2472A291-377A-F041-8ACF-C24F18146BAD}"/>
          </ac:spMkLst>
        </pc:spChg>
        <pc:spChg chg="add del mod">
          <ac:chgData name="One Skill" userId="8d49c830ac36a521" providerId="LiveId" clId="{9C6BF567-19FF-6142-9BC2-417BEDDDAE24}" dt="2020-12-20T14:38:10.811" v="403" actId="478"/>
          <ac:spMkLst>
            <pc:docMk/>
            <pc:sldMk cId="3842807558" sldId="269"/>
            <ac:spMk id="18" creationId="{3A978737-F5D4-FA49-8627-585B8452EF3F}"/>
          </ac:spMkLst>
        </pc:spChg>
        <pc:spChg chg="add del mod">
          <ac:chgData name="One Skill" userId="8d49c830ac36a521" providerId="LiveId" clId="{9C6BF567-19FF-6142-9BC2-417BEDDDAE24}" dt="2020-12-20T14:38:10.811" v="403" actId="478"/>
          <ac:spMkLst>
            <pc:docMk/>
            <pc:sldMk cId="3842807558" sldId="269"/>
            <ac:spMk id="19" creationId="{55A847AA-863A-4146-A223-CA71469ACE46}"/>
          </ac:spMkLst>
        </pc:spChg>
        <pc:spChg chg="add del mod">
          <ac:chgData name="One Skill" userId="8d49c830ac36a521" providerId="LiveId" clId="{9C6BF567-19FF-6142-9BC2-417BEDDDAE24}" dt="2020-12-20T14:38:10.811" v="403" actId="478"/>
          <ac:spMkLst>
            <pc:docMk/>
            <pc:sldMk cId="3842807558" sldId="269"/>
            <ac:spMk id="20" creationId="{2850D640-79F6-FB45-95B9-664C91D96B14}"/>
          </ac:spMkLst>
        </pc:spChg>
        <pc:spChg chg="add mod">
          <ac:chgData name="One Skill" userId="8d49c830ac36a521" providerId="LiveId" clId="{9C6BF567-19FF-6142-9BC2-417BEDDDAE24}" dt="2020-12-20T14:34:10.239" v="375" actId="571"/>
          <ac:spMkLst>
            <pc:docMk/>
            <pc:sldMk cId="3842807558" sldId="269"/>
            <ac:spMk id="21" creationId="{D6787DAF-363B-FF49-8B5C-94BB07360B4E}"/>
          </ac:spMkLst>
        </pc:spChg>
        <pc:spChg chg="add mod">
          <ac:chgData name="One Skill" userId="8d49c830ac36a521" providerId="LiveId" clId="{9C6BF567-19FF-6142-9BC2-417BEDDDAE24}" dt="2020-12-20T14:34:10.239" v="375" actId="571"/>
          <ac:spMkLst>
            <pc:docMk/>
            <pc:sldMk cId="3842807558" sldId="269"/>
            <ac:spMk id="22" creationId="{A550FAD0-EC64-B541-9FEF-F3F576427C79}"/>
          </ac:spMkLst>
        </pc:spChg>
        <pc:spChg chg="add mod">
          <ac:chgData name="One Skill" userId="8d49c830ac36a521" providerId="LiveId" clId="{9C6BF567-19FF-6142-9BC2-417BEDDDAE24}" dt="2020-12-20T14:34:10.239" v="375" actId="571"/>
          <ac:spMkLst>
            <pc:docMk/>
            <pc:sldMk cId="3842807558" sldId="269"/>
            <ac:spMk id="23" creationId="{95ACA153-32CF-B343-BD0F-8295EFA0D82C}"/>
          </ac:spMkLst>
        </pc:spChg>
        <pc:spChg chg="add mod">
          <ac:chgData name="One Skill" userId="8d49c830ac36a521" providerId="LiveId" clId="{9C6BF567-19FF-6142-9BC2-417BEDDDAE24}" dt="2020-12-20T14:34:10.239" v="375" actId="571"/>
          <ac:spMkLst>
            <pc:docMk/>
            <pc:sldMk cId="3842807558" sldId="269"/>
            <ac:spMk id="24" creationId="{4A087067-6FBB-1745-A5D4-628D980A11A2}"/>
          </ac:spMkLst>
        </pc:spChg>
        <pc:spChg chg="add mod">
          <ac:chgData name="One Skill" userId="8d49c830ac36a521" providerId="LiveId" clId="{9C6BF567-19FF-6142-9BC2-417BEDDDAE24}" dt="2020-12-20T16:05:42.542" v="1504" actId="571"/>
          <ac:spMkLst>
            <pc:docMk/>
            <pc:sldMk cId="3842807558" sldId="269"/>
            <ac:spMk id="26" creationId="{79CF8A2E-6CD9-C246-88DB-41410F96B594}"/>
          </ac:spMkLst>
        </pc:spChg>
        <pc:spChg chg="add mod">
          <ac:chgData name="One Skill" userId="8d49c830ac36a521" providerId="LiveId" clId="{9C6BF567-19FF-6142-9BC2-417BEDDDAE24}" dt="2020-12-20T16:05:42.542" v="1504" actId="571"/>
          <ac:spMkLst>
            <pc:docMk/>
            <pc:sldMk cId="3842807558" sldId="269"/>
            <ac:spMk id="27" creationId="{8BF71943-E162-8646-B793-F730AF1116CA}"/>
          </ac:spMkLst>
        </pc:spChg>
        <pc:spChg chg="add mod">
          <ac:chgData name="One Skill" userId="8d49c830ac36a521" providerId="LiveId" clId="{9C6BF567-19FF-6142-9BC2-417BEDDDAE24}" dt="2020-12-20T16:05:42.542" v="1504" actId="571"/>
          <ac:spMkLst>
            <pc:docMk/>
            <pc:sldMk cId="3842807558" sldId="269"/>
            <ac:spMk id="28" creationId="{FC8B7B47-AD94-0B42-BF9A-FB712535E5D0}"/>
          </ac:spMkLst>
        </pc:spChg>
        <pc:spChg chg="add mod">
          <ac:chgData name="One Skill" userId="8d49c830ac36a521" providerId="LiveId" clId="{9C6BF567-19FF-6142-9BC2-417BEDDDAE24}" dt="2020-12-20T16:05:42.542" v="1504" actId="571"/>
          <ac:spMkLst>
            <pc:docMk/>
            <pc:sldMk cId="3842807558" sldId="269"/>
            <ac:spMk id="29" creationId="{14E00701-098F-CD4F-A308-C7B7ECDFF684}"/>
          </ac:spMkLst>
        </pc:spChg>
        <pc:picChg chg="add mod">
          <ac:chgData name="One Skill" userId="8d49c830ac36a521" providerId="LiveId" clId="{9C6BF567-19FF-6142-9BC2-417BEDDDAE24}" dt="2020-12-20T14:51:36.885" v="599" actId="1076"/>
          <ac:picMkLst>
            <pc:docMk/>
            <pc:sldMk cId="3842807558" sldId="269"/>
            <ac:picMk id="25" creationId="{C9A4FAB4-1D30-504F-AC22-18FA700E0E5D}"/>
          </ac:picMkLst>
        </pc:picChg>
        <pc:picChg chg="add mod">
          <ac:chgData name="One Skill" userId="8d49c830ac36a521" providerId="LiveId" clId="{9C6BF567-19FF-6142-9BC2-417BEDDDAE24}" dt="2020-12-20T14:38:25.459" v="404"/>
          <ac:picMkLst>
            <pc:docMk/>
            <pc:sldMk cId="3842807558" sldId="269"/>
            <ac:picMk id="1026" creationId="{46BE918B-EA92-1948-9A36-85366B984810}"/>
          </ac:picMkLst>
        </pc:picChg>
      </pc:sldChg>
      <pc:sldChg chg="addSp modSp add mod modTransition">
        <pc:chgData name="One Skill" userId="8d49c830ac36a521" providerId="LiveId" clId="{9C6BF567-19FF-6142-9BC2-417BEDDDAE24}" dt="2020-12-20T15:52:45.469" v="1187"/>
        <pc:sldMkLst>
          <pc:docMk/>
          <pc:sldMk cId="1167597831" sldId="270"/>
        </pc:sldMkLst>
        <pc:spChg chg="mod">
          <ac:chgData name="One Skill" userId="8d49c830ac36a521" providerId="LiveId" clId="{9C6BF567-19FF-6142-9BC2-417BEDDDAE24}" dt="2020-12-20T14:51:55.329" v="603"/>
          <ac:spMkLst>
            <pc:docMk/>
            <pc:sldMk cId="1167597831" sldId="270"/>
            <ac:spMk id="2" creationId="{B8A42B65-566C-0A41-B8C2-5032B07BD196}"/>
          </ac:spMkLst>
        </pc:spChg>
        <pc:spChg chg="mod">
          <ac:chgData name="One Skill" userId="8d49c830ac36a521" providerId="LiveId" clId="{9C6BF567-19FF-6142-9BC2-417BEDDDAE24}" dt="2020-12-20T14:46:44.273" v="480" actId="1076"/>
          <ac:spMkLst>
            <pc:docMk/>
            <pc:sldMk cId="1167597831" sldId="270"/>
            <ac:spMk id="4" creationId="{D674933B-DF67-D14D-ACC6-194EA400210B}"/>
          </ac:spMkLst>
        </pc:spChg>
        <pc:picChg chg="add mod">
          <ac:chgData name="One Skill" userId="8d49c830ac36a521" providerId="LiveId" clId="{9C6BF567-19FF-6142-9BC2-417BEDDDAE24}" dt="2020-12-20T14:51:49.500" v="601" actId="108"/>
          <ac:picMkLst>
            <pc:docMk/>
            <pc:sldMk cId="1167597831" sldId="270"/>
            <ac:picMk id="5" creationId="{D06CA14A-1988-B749-953E-210BAD5FF40E}"/>
          </ac:picMkLst>
        </pc:picChg>
      </pc:sldChg>
      <pc:sldChg chg="add del setBg">
        <pc:chgData name="One Skill" userId="8d49c830ac36a521" providerId="LiveId" clId="{9C6BF567-19FF-6142-9BC2-417BEDDDAE24}" dt="2020-12-20T14:45:11.789" v="453"/>
        <pc:sldMkLst>
          <pc:docMk/>
          <pc:sldMk cId="2603430066" sldId="270"/>
        </pc:sldMkLst>
      </pc:sldChg>
      <pc:sldChg chg="add del setBg">
        <pc:chgData name="One Skill" userId="8d49c830ac36a521" providerId="LiveId" clId="{9C6BF567-19FF-6142-9BC2-417BEDDDAE24}" dt="2020-12-20T14:45:17.552" v="455"/>
        <pc:sldMkLst>
          <pc:docMk/>
          <pc:sldMk cId="3902111716" sldId="270"/>
        </pc:sldMkLst>
      </pc:sldChg>
      <pc:sldChg chg="addSp delSp modSp add mod modTransition setBg delAnim modAnim">
        <pc:chgData name="One Skill" userId="8d49c830ac36a521" providerId="LiveId" clId="{9C6BF567-19FF-6142-9BC2-417BEDDDAE24}" dt="2020-12-20T16:08:04.231" v="1527"/>
        <pc:sldMkLst>
          <pc:docMk/>
          <pc:sldMk cId="3001872325" sldId="271"/>
        </pc:sldMkLst>
        <pc:spChg chg="mod">
          <ac:chgData name="One Skill" userId="8d49c830ac36a521" providerId="LiveId" clId="{9C6BF567-19FF-6142-9BC2-417BEDDDAE24}" dt="2020-12-20T14:56:43.845" v="618" actId="207"/>
          <ac:spMkLst>
            <pc:docMk/>
            <pc:sldMk cId="3001872325" sldId="271"/>
            <ac:spMk id="2" creationId="{B8A42B65-566C-0A41-B8C2-5032B07BD196}"/>
          </ac:spMkLst>
        </pc:spChg>
        <pc:spChg chg="add del mod">
          <ac:chgData name="One Skill" userId="8d49c830ac36a521" providerId="LiveId" clId="{9C6BF567-19FF-6142-9BC2-417BEDDDAE24}" dt="2020-12-20T16:00:24.761" v="1445" actId="478"/>
          <ac:spMkLst>
            <pc:docMk/>
            <pc:sldMk cId="3001872325" sldId="271"/>
            <ac:spMk id="3" creationId="{C5901233-C820-CF49-8587-CF6DE35CCC3E}"/>
          </ac:spMkLst>
        </pc:spChg>
        <pc:spChg chg="del">
          <ac:chgData name="One Skill" userId="8d49c830ac36a521" providerId="LiveId" clId="{9C6BF567-19FF-6142-9BC2-417BEDDDAE24}" dt="2020-12-20T14:57:06.765" v="622" actId="478"/>
          <ac:spMkLst>
            <pc:docMk/>
            <pc:sldMk cId="3001872325" sldId="271"/>
            <ac:spMk id="4" creationId="{D674933B-DF67-D14D-ACC6-194EA400210B}"/>
          </ac:spMkLst>
        </pc:spChg>
        <pc:spChg chg="add mod">
          <ac:chgData name="One Skill" userId="8d49c830ac36a521" providerId="LiveId" clId="{9C6BF567-19FF-6142-9BC2-417BEDDDAE24}" dt="2020-12-20T15:24:10.101" v="834" actId="12788"/>
          <ac:spMkLst>
            <pc:docMk/>
            <pc:sldMk cId="3001872325" sldId="271"/>
            <ac:spMk id="6" creationId="{86BA49A1-C4F8-6543-8240-061A4699B32F}"/>
          </ac:spMkLst>
        </pc:spChg>
        <pc:spChg chg="add mod">
          <ac:chgData name="One Skill" userId="8d49c830ac36a521" providerId="LiveId" clId="{9C6BF567-19FF-6142-9BC2-417BEDDDAE24}" dt="2020-12-20T16:06:08.654" v="1505" actId="1076"/>
          <ac:spMkLst>
            <pc:docMk/>
            <pc:sldMk cId="3001872325" sldId="271"/>
            <ac:spMk id="8" creationId="{55C861A1-5041-FA48-9C08-E00E83BF7177}"/>
          </ac:spMkLst>
        </pc:spChg>
        <pc:spChg chg="add mod">
          <ac:chgData name="One Skill" userId="8d49c830ac36a521" providerId="LiveId" clId="{9C6BF567-19FF-6142-9BC2-417BEDDDAE24}" dt="2020-12-20T15:10:26.642" v="755" actId="166"/>
          <ac:spMkLst>
            <pc:docMk/>
            <pc:sldMk cId="3001872325" sldId="271"/>
            <ac:spMk id="10" creationId="{0CE686A0-D3CF-4B45-AB0E-0CEACD1B22AE}"/>
          </ac:spMkLst>
        </pc:spChg>
        <pc:spChg chg="add del mod">
          <ac:chgData name="One Skill" userId="8d49c830ac36a521" providerId="LiveId" clId="{9C6BF567-19FF-6142-9BC2-417BEDDDAE24}" dt="2020-12-20T15:00:27.220" v="651" actId="478"/>
          <ac:spMkLst>
            <pc:docMk/>
            <pc:sldMk cId="3001872325" sldId="271"/>
            <ac:spMk id="11" creationId="{BC59B88D-73A1-8E4C-B120-ECF3DA3875F9}"/>
          </ac:spMkLst>
        </pc:spChg>
        <pc:spChg chg="add del mod">
          <ac:chgData name="One Skill" userId="8d49c830ac36a521" providerId="LiveId" clId="{9C6BF567-19FF-6142-9BC2-417BEDDDAE24}" dt="2020-12-20T15:01:16.830" v="672" actId="478"/>
          <ac:spMkLst>
            <pc:docMk/>
            <pc:sldMk cId="3001872325" sldId="271"/>
            <ac:spMk id="13" creationId="{69F9A237-4FEF-AF4E-9D43-06035CD2C7A2}"/>
          </ac:spMkLst>
        </pc:spChg>
        <pc:spChg chg="add del mod">
          <ac:chgData name="One Skill" userId="8d49c830ac36a521" providerId="LiveId" clId="{9C6BF567-19FF-6142-9BC2-417BEDDDAE24}" dt="2020-12-20T16:00:24.761" v="1445" actId="478"/>
          <ac:spMkLst>
            <pc:docMk/>
            <pc:sldMk cId="3001872325" sldId="271"/>
            <ac:spMk id="14" creationId="{EBE3205B-4BB0-6D4C-829B-4035FA68AA8E}"/>
          </ac:spMkLst>
        </pc:spChg>
        <pc:spChg chg="add del mod">
          <ac:chgData name="One Skill" userId="8d49c830ac36a521" providerId="LiveId" clId="{9C6BF567-19FF-6142-9BC2-417BEDDDAE24}" dt="2020-12-20T16:00:24.761" v="1445" actId="478"/>
          <ac:spMkLst>
            <pc:docMk/>
            <pc:sldMk cId="3001872325" sldId="271"/>
            <ac:spMk id="15" creationId="{944F8E9F-DB5B-9949-8AD5-375599C841AB}"/>
          </ac:spMkLst>
        </pc:spChg>
        <pc:spChg chg="add mod">
          <ac:chgData name="One Skill" userId="8d49c830ac36a521" providerId="LiveId" clId="{9C6BF567-19FF-6142-9BC2-417BEDDDAE24}" dt="2020-12-20T16:01:40.799" v="1460" actId="571"/>
          <ac:spMkLst>
            <pc:docMk/>
            <pc:sldMk cId="3001872325" sldId="271"/>
            <ac:spMk id="17" creationId="{E20B9048-CD6B-6F4F-8257-34132D2E8F7F}"/>
          </ac:spMkLst>
        </pc:spChg>
        <pc:spChg chg="add mod">
          <ac:chgData name="One Skill" userId="8d49c830ac36a521" providerId="LiveId" clId="{9C6BF567-19FF-6142-9BC2-417BEDDDAE24}" dt="2020-12-20T16:06:08.654" v="1505" actId="1076"/>
          <ac:spMkLst>
            <pc:docMk/>
            <pc:sldMk cId="3001872325" sldId="271"/>
            <ac:spMk id="18" creationId="{A5D6F6DD-4828-4A4E-9336-6CCFE09E4AFE}"/>
          </ac:spMkLst>
        </pc:spChg>
        <pc:spChg chg="add mod">
          <ac:chgData name="One Skill" userId="8d49c830ac36a521" providerId="LiveId" clId="{9C6BF567-19FF-6142-9BC2-417BEDDDAE24}" dt="2020-12-20T16:06:08.654" v="1505" actId="1076"/>
          <ac:spMkLst>
            <pc:docMk/>
            <pc:sldMk cId="3001872325" sldId="271"/>
            <ac:spMk id="19" creationId="{9FE9B72F-DF87-5F4E-B684-D0770028819B}"/>
          </ac:spMkLst>
        </pc:spChg>
        <pc:spChg chg="add mod">
          <ac:chgData name="One Skill" userId="8d49c830ac36a521" providerId="LiveId" clId="{9C6BF567-19FF-6142-9BC2-417BEDDDAE24}" dt="2020-12-20T16:06:26.924" v="1506" actId="1076"/>
          <ac:spMkLst>
            <pc:docMk/>
            <pc:sldMk cId="3001872325" sldId="271"/>
            <ac:spMk id="20" creationId="{AE454DD4-D90A-704B-ABC6-4575E360C82E}"/>
          </ac:spMkLst>
        </pc:spChg>
        <pc:spChg chg="add mod">
          <ac:chgData name="One Skill" userId="8d49c830ac36a521" providerId="LiveId" clId="{9C6BF567-19FF-6142-9BC2-417BEDDDAE24}" dt="2020-12-20T16:06:26.924" v="1506" actId="1076"/>
          <ac:spMkLst>
            <pc:docMk/>
            <pc:sldMk cId="3001872325" sldId="271"/>
            <ac:spMk id="21" creationId="{A68481F1-4643-EF42-A9CE-7AE30251B04D}"/>
          </ac:spMkLst>
        </pc:spChg>
        <pc:spChg chg="add mod">
          <ac:chgData name="One Skill" userId="8d49c830ac36a521" providerId="LiveId" clId="{9C6BF567-19FF-6142-9BC2-417BEDDDAE24}" dt="2020-12-20T16:06:26.924" v="1506" actId="1076"/>
          <ac:spMkLst>
            <pc:docMk/>
            <pc:sldMk cId="3001872325" sldId="271"/>
            <ac:spMk id="22" creationId="{4B79AB2B-D9AB-BB40-95B4-1E83C4B41C2F}"/>
          </ac:spMkLst>
        </pc:spChg>
        <pc:picChg chg="mod">
          <ac:chgData name="One Skill" userId="8d49c830ac36a521" providerId="LiveId" clId="{9C6BF567-19FF-6142-9BC2-417BEDDDAE24}" dt="2020-12-20T15:24:12.361" v="835" actId="1076"/>
          <ac:picMkLst>
            <pc:docMk/>
            <pc:sldMk cId="3001872325" sldId="271"/>
            <ac:picMk id="5" creationId="{D06CA14A-1988-B749-953E-210BAD5FF40E}"/>
          </ac:picMkLst>
        </pc:picChg>
        <pc:picChg chg="add del mod">
          <ac:chgData name="One Skill" userId="8d49c830ac36a521" providerId="LiveId" clId="{9C6BF567-19FF-6142-9BC2-417BEDDDAE24}" dt="2020-12-20T14:57:19.133" v="624" actId="478"/>
          <ac:picMkLst>
            <pc:docMk/>
            <pc:sldMk cId="3001872325" sldId="271"/>
            <ac:picMk id="7" creationId="{746F5F60-A6C3-4947-BEBA-417C9AB5EBD9}"/>
          </ac:picMkLst>
        </pc:picChg>
        <pc:picChg chg="add del">
          <ac:chgData name="One Skill" userId="8d49c830ac36a521" providerId="LiveId" clId="{9C6BF567-19FF-6142-9BC2-417BEDDDAE24}" dt="2020-12-20T14:58:17.770" v="634" actId="478"/>
          <ac:picMkLst>
            <pc:docMk/>
            <pc:sldMk cId="3001872325" sldId="271"/>
            <ac:picMk id="2050" creationId="{FAB9CBCC-9B9D-C94B-A298-FBB951BC56AE}"/>
          </ac:picMkLst>
        </pc:picChg>
        <pc:picChg chg="add del">
          <ac:chgData name="One Skill" userId="8d49c830ac36a521" providerId="LiveId" clId="{9C6BF567-19FF-6142-9BC2-417BEDDDAE24}" dt="2020-12-20T14:58:33.489" v="636"/>
          <ac:picMkLst>
            <pc:docMk/>
            <pc:sldMk cId="3001872325" sldId="271"/>
            <ac:picMk id="2052" creationId="{3A16E2BB-7B78-5343-B094-FCE214540754}"/>
          </ac:picMkLst>
        </pc:picChg>
        <pc:picChg chg="add mod">
          <ac:chgData name="One Skill" userId="8d49c830ac36a521" providerId="LiveId" clId="{9C6BF567-19FF-6142-9BC2-417BEDDDAE24}" dt="2020-12-20T15:08:53.331" v="742" actId="1076"/>
          <ac:picMkLst>
            <pc:docMk/>
            <pc:sldMk cId="3001872325" sldId="271"/>
            <ac:picMk id="2054" creationId="{D7294908-9A58-794A-B85A-622DC85DAF8C}"/>
          </ac:picMkLst>
        </pc:picChg>
      </pc:sldChg>
      <pc:sldChg chg="add del setBg">
        <pc:chgData name="One Skill" userId="8d49c830ac36a521" providerId="LiveId" clId="{9C6BF567-19FF-6142-9BC2-417BEDDDAE24}" dt="2020-12-20T15:11:23.439" v="757"/>
        <pc:sldMkLst>
          <pc:docMk/>
          <pc:sldMk cId="1200423315" sldId="272"/>
        </pc:sldMkLst>
      </pc:sldChg>
      <pc:sldChg chg="addSp delSp modSp add mod modTransition">
        <pc:chgData name="One Skill" userId="8d49c830ac36a521" providerId="LiveId" clId="{9C6BF567-19FF-6142-9BC2-417BEDDDAE24}" dt="2020-12-20T15:52:45.469" v="1187"/>
        <pc:sldMkLst>
          <pc:docMk/>
          <pc:sldMk cId="3341998466" sldId="272"/>
        </pc:sldMkLst>
        <pc:spChg chg="mod">
          <ac:chgData name="One Skill" userId="8d49c830ac36a521" providerId="LiveId" clId="{9C6BF567-19FF-6142-9BC2-417BEDDDAE24}" dt="2020-12-20T15:11:34.191" v="768" actId="404"/>
          <ac:spMkLst>
            <pc:docMk/>
            <pc:sldMk cId="3341998466" sldId="272"/>
            <ac:spMk id="4" creationId="{D674933B-DF67-D14D-ACC6-194EA400210B}"/>
          </ac:spMkLst>
        </pc:spChg>
        <pc:picChg chg="del">
          <ac:chgData name="One Skill" userId="8d49c830ac36a521" providerId="LiveId" clId="{9C6BF567-19FF-6142-9BC2-417BEDDDAE24}" dt="2020-12-20T15:12:07.412" v="771" actId="478"/>
          <ac:picMkLst>
            <pc:docMk/>
            <pc:sldMk cId="3341998466" sldId="272"/>
            <ac:picMk id="5" creationId="{D06CA14A-1988-B749-953E-210BAD5FF40E}"/>
          </ac:picMkLst>
        </pc:picChg>
        <pc:picChg chg="add mod">
          <ac:chgData name="One Skill" userId="8d49c830ac36a521" providerId="LiveId" clId="{9C6BF567-19FF-6142-9BC2-417BEDDDAE24}" dt="2020-12-20T15:12:15.071" v="774" actId="1076"/>
          <ac:picMkLst>
            <pc:docMk/>
            <pc:sldMk cId="3341998466" sldId="272"/>
            <ac:picMk id="6" creationId="{CEB538FE-34FC-714C-8121-3DEF7E6B040F}"/>
          </ac:picMkLst>
        </pc:picChg>
      </pc:sldChg>
      <pc:sldChg chg="addSp delSp modSp add mod modTransition setBg addAnim delAnim modAnim modNotesTx">
        <pc:chgData name="One Skill" userId="8d49c830ac36a521" providerId="LiveId" clId="{9C6BF567-19FF-6142-9BC2-417BEDDDAE24}" dt="2020-12-20T15:52:45.469" v="1187"/>
        <pc:sldMkLst>
          <pc:docMk/>
          <pc:sldMk cId="3046787693" sldId="273"/>
        </pc:sldMkLst>
        <pc:spChg chg="del mod">
          <ac:chgData name="One Skill" userId="8d49c830ac36a521" providerId="LiveId" clId="{9C6BF567-19FF-6142-9BC2-417BEDDDAE24}" dt="2020-12-20T15:18:12.399" v="813" actId="478"/>
          <ac:spMkLst>
            <pc:docMk/>
            <pc:sldMk cId="3046787693" sldId="273"/>
            <ac:spMk id="3" creationId="{C5901233-C820-CF49-8587-CF6DE35CCC3E}"/>
          </ac:spMkLst>
        </pc:spChg>
        <pc:spChg chg="add del mod">
          <ac:chgData name="One Skill" userId="8d49c830ac36a521" providerId="LiveId" clId="{9C6BF567-19FF-6142-9BC2-417BEDDDAE24}" dt="2020-12-20T15:35:00.393" v="982" actId="478"/>
          <ac:spMkLst>
            <pc:docMk/>
            <pc:sldMk cId="3046787693" sldId="273"/>
            <ac:spMk id="4" creationId="{0DFC0167-0BD0-B041-9661-1ACAF8DF29FE}"/>
          </ac:spMkLst>
        </pc:spChg>
        <pc:spChg chg="mod">
          <ac:chgData name="One Skill" userId="8d49c830ac36a521" providerId="LiveId" clId="{9C6BF567-19FF-6142-9BC2-417BEDDDAE24}" dt="2020-12-20T15:12:48.045" v="785" actId="20577"/>
          <ac:spMkLst>
            <pc:docMk/>
            <pc:sldMk cId="3046787693" sldId="273"/>
            <ac:spMk id="6" creationId="{86BA49A1-C4F8-6543-8240-061A4699B32F}"/>
          </ac:spMkLst>
        </pc:spChg>
        <pc:spChg chg="add del mod">
          <ac:chgData name="One Skill" userId="8d49c830ac36a521" providerId="LiveId" clId="{9C6BF567-19FF-6142-9BC2-417BEDDDAE24}" dt="2020-12-20T15:41:37.724" v="1069" actId="478"/>
          <ac:spMkLst>
            <pc:docMk/>
            <pc:sldMk cId="3046787693" sldId="273"/>
            <ac:spMk id="7" creationId="{530E11B1-5ECC-9B45-AFEC-AB2557DB8A71}"/>
          </ac:spMkLst>
        </pc:spChg>
        <pc:spChg chg="add del mod">
          <ac:chgData name="One Skill" userId="8d49c830ac36a521" providerId="LiveId" clId="{9C6BF567-19FF-6142-9BC2-417BEDDDAE24}" dt="2020-12-20T15:25:14.941" v="847" actId="478"/>
          <ac:spMkLst>
            <pc:docMk/>
            <pc:sldMk cId="3046787693" sldId="273"/>
            <ac:spMk id="12" creationId="{3D7898C4-45C0-0B47-96F7-647AABBB313E}"/>
          </ac:spMkLst>
        </pc:spChg>
        <pc:spChg chg="add del mod">
          <ac:chgData name="One Skill" userId="8d49c830ac36a521" providerId="LiveId" clId="{9C6BF567-19FF-6142-9BC2-417BEDDDAE24}" dt="2020-12-20T15:25:12.799" v="846" actId="478"/>
          <ac:spMkLst>
            <pc:docMk/>
            <pc:sldMk cId="3046787693" sldId="273"/>
            <ac:spMk id="13" creationId="{1AC60654-C16A-EB4D-8446-F8E508810C1E}"/>
          </ac:spMkLst>
        </pc:spChg>
        <pc:spChg chg="del mod">
          <ac:chgData name="One Skill" userId="8d49c830ac36a521" providerId="LiveId" clId="{9C6BF567-19FF-6142-9BC2-417BEDDDAE24}" dt="2020-12-20T15:18:12.399" v="813" actId="478"/>
          <ac:spMkLst>
            <pc:docMk/>
            <pc:sldMk cId="3046787693" sldId="273"/>
            <ac:spMk id="14" creationId="{EBE3205B-4BB0-6D4C-829B-4035FA68AA8E}"/>
          </ac:spMkLst>
        </pc:spChg>
        <pc:spChg chg="del mod">
          <ac:chgData name="One Skill" userId="8d49c830ac36a521" providerId="LiveId" clId="{9C6BF567-19FF-6142-9BC2-417BEDDDAE24}" dt="2020-12-20T15:18:12.399" v="813" actId="478"/>
          <ac:spMkLst>
            <pc:docMk/>
            <pc:sldMk cId="3046787693" sldId="273"/>
            <ac:spMk id="15" creationId="{944F8E9F-DB5B-9949-8AD5-375599C841AB}"/>
          </ac:spMkLst>
        </pc:spChg>
        <pc:spChg chg="add del mod">
          <ac:chgData name="One Skill" userId="8d49c830ac36a521" providerId="LiveId" clId="{9C6BF567-19FF-6142-9BC2-417BEDDDAE24}" dt="2020-12-20T15:25:09.557" v="844" actId="478"/>
          <ac:spMkLst>
            <pc:docMk/>
            <pc:sldMk cId="3046787693" sldId="273"/>
            <ac:spMk id="16" creationId="{0FB5F359-A61B-AC4F-9656-4D0CDC8CD188}"/>
          </ac:spMkLst>
        </pc:spChg>
        <pc:spChg chg="add del mod">
          <ac:chgData name="One Skill" userId="8d49c830ac36a521" providerId="LiveId" clId="{9C6BF567-19FF-6142-9BC2-417BEDDDAE24}" dt="2020-12-20T15:25:10.871" v="845" actId="478"/>
          <ac:spMkLst>
            <pc:docMk/>
            <pc:sldMk cId="3046787693" sldId="273"/>
            <ac:spMk id="17" creationId="{79F9D1C8-317B-C645-AD2F-2161E26BDEED}"/>
          </ac:spMkLst>
        </pc:spChg>
        <pc:spChg chg="add del mod">
          <ac:chgData name="One Skill" userId="8d49c830ac36a521" providerId="LiveId" clId="{9C6BF567-19FF-6142-9BC2-417BEDDDAE24}" dt="2020-12-20T15:35:00.393" v="982" actId="478"/>
          <ac:spMkLst>
            <pc:docMk/>
            <pc:sldMk cId="3046787693" sldId="273"/>
            <ac:spMk id="18" creationId="{AE35A628-2A90-FB43-8382-B97AE1A09DBF}"/>
          </ac:spMkLst>
        </pc:spChg>
        <pc:spChg chg="add del mod">
          <ac:chgData name="One Skill" userId="8d49c830ac36a521" providerId="LiveId" clId="{9C6BF567-19FF-6142-9BC2-417BEDDDAE24}" dt="2020-12-20T15:35:01.501" v="983" actId="478"/>
          <ac:spMkLst>
            <pc:docMk/>
            <pc:sldMk cId="3046787693" sldId="273"/>
            <ac:spMk id="19" creationId="{F0EE7014-8CB7-EC47-BB85-AC1705D80C14}"/>
          </ac:spMkLst>
        </pc:spChg>
        <pc:spChg chg="add del mod">
          <ac:chgData name="One Skill" userId="8d49c830ac36a521" providerId="LiveId" clId="{9C6BF567-19FF-6142-9BC2-417BEDDDAE24}" dt="2020-12-20T15:35:02.618" v="984" actId="478"/>
          <ac:spMkLst>
            <pc:docMk/>
            <pc:sldMk cId="3046787693" sldId="273"/>
            <ac:spMk id="20" creationId="{D06AD1E7-A752-1D4B-9B48-E7A72EA9DF03}"/>
          </ac:spMkLst>
        </pc:spChg>
        <pc:spChg chg="add mod">
          <ac:chgData name="One Skill" userId="8d49c830ac36a521" providerId="LiveId" clId="{9C6BF567-19FF-6142-9BC2-417BEDDDAE24}" dt="2020-12-20T15:38:59.103" v="1011" actId="571"/>
          <ac:spMkLst>
            <pc:docMk/>
            <pc:sldMk cId="3046787693" sldId="273"/>
            <ac:spMk id="21" creationId="{7958C28E-E5A8-E547-8660-BA14AB085DAE}"/>
          </ac:spMkLst>
        </pc:spChg>
        <pc:spChg chg="add del mod">
          <ac:chgData name="One Skill" userId="8d49c830ac36a521" providerId="LiveId" clId="{9C6BF567-19FF-6142-9BC2-417BEDDDAE24}" dt="2020-12-20T15:49:51.931" v="1150" actId="478"/>
          <ac:spMkLst>
            <pc:docMk/>
            <pc:sldMk cId="3046787693" sldId="273"/>
            <ac:spMk id="22" creationId="{18BB1EAC-F292-8744-AA4D-DE2D8BCC99B1}"/>
          </ac:spMkLst>
        </pc:spChg>
        <pc:spChg chg="add del mod">
          <ac:chgData name="One Skill" userId="8d49c830ac36a521" providerId="LiveId" clId="{9C6BF567-19FF-6142-9BC2-417BEDDDAE24}" dt="2020-12-20T15:41:37.157" v="1068" actId="478"/>
          <ac:spMkLst>
            <pc:docMk/>
            <pc:sldMk cId="3046787693" sldId="273"/>
            <ac:spMk id="23" creationId="{7179762A-EA32-8E47-B0F5-B79370B165C6}"/>
          </ac:spMkLst>
        </pc:spChg>
        <pc:spChg chg="add mod">
          <ac:chgData name="One Skill" userId="8d49c830ac36a521" providerId="LiveId" clId="{9C6BF567-19FF-6142-9BC2-417BEDDDAE24}" dt="2020-12-20T15:41:28.898" v="1067" actId="571"/>
          <ac:spMkLst>
            <pc:docMk/>
            <pc:sldMk cId="3046787693" sldId="273"/>
            <ac:spMk id="24" creationId="{2B3CA682-A409-6846-AC3E-1F0A291E2444}"/>
          </ac:spMkLst>
        </pc:spChg>
        <pc:spChg chg="add del mod">
          <ac:chgData name="One Skill" userId="8d49c830ac36a521" providerId="LiveId" clId="{9C6BF567-19FF-6142-9BC2-417BEDDDAE24}" dt="2020-12-20T15:45:59.568" v="1100" actId="478"/>
          <ac:spMkLst>
            <pc:docMk/>
            <pc:sldMk cId="3046787693" sldId="273"/>
            <ac:spMk id="25" creationId="{79049D33-9653-8142-BEC2-BFD7DDCAB071}"/>
          </ac:spMkLst>
        </pc:spChg>
        <pc:spChg chg="add del mod">
          <ac:chgData name="One Skill" userId="8d49c830ac36a521" providerId="LiveId" clId="{9C6BF567-19FF-6142-9BC2-417BEDDDAE24}" dt="2020-12-20T15:49:49.451" v="1147" actId="478"/>
          <ac:spMkLst>
            <pc:docMk/>
            <pc:sldMk cId="3046787693" sldId="273"/>
            <ac:spMk id="26" creationId="{6E078F45-057C-CB4A-863E-BB64354397D8}"/>
          </ac:spMkLst>
        </pc:spChg>
        <pc:spChg chg="add del mod">
          <ac:chgData name="One Skill" userId="8d49c830ac36a521" providerId="LiveId" clId="{9C6BF567-19FF-6142-9BC2-417BEDDDAE24}" dt="2020-12-20T15:49:50.964" v="1149" actId="478"/>
          <ac:spMkLst>
            <pc:docMk/>
            <pc:sldMk cId="3046787693" sldId="273"/>
            <ac:spMk id="27" creationId="{2D595E50-2974-F34A-989A-CDD5120538DB}"/>
          </ac:spMkLst>
        </pc:spChg>
        <pc:spChg chg="add mod">
          <ac:chgData name="One Skill" userId="8d49c830ac36a521" providerId="LiveId" clId="{9C6BF567-19FF-6142-9BC2-417BEDDDAE24}" dt="2020-12-20T15:51:37.600" v="1186" actId="1076"/>
          <ac:spMkLst>
            <pc:docMk/>
            <pc:sldMk cId="3046787693" sldId="273"/>
            <ac:spMk id="28" creationId="{F5655B3E-FE88-834E-A29C-AE048BDB4893}"/>
          </ac:spMkLst>
        </pc:spChg>
        <pc:spChg chg="add del mod">
          <ac:chgData name="One Skill" userId="8d49c830ac36a521" providerId="LiveId" clId="{9C6BF567-19FF-6142-9BC2-417BEDDDAE24}" dt="2020-12-20T15:49:50.482" v="1148" actId="478"/>
          <ac:spMkLst>
            <pc:docMk/>
            <pc:sldMk cId="3046787693" sldId="273"/>
            <ac:spMk id="29" creationId="{71B50B9E-F40D-814D-A4E8-736A8BFA77E2}"/>
          </ac:spMkLst>
        </pc:spChg>
        <pc:spChg chg="add mod">
          <ac:chgData name="One Skill" userId="8d49c830ac36a521" providerId="LiveId" clId="{9C6BF567-19FF-6142-9BC2-417BEDDDAE24}" dt="2020-12-20T15:51:37.600" v="1186" actId="1076"/>
          <ac:spMkLst>
            <pc:docMk/>
            <pc:sldMk cId="3046787693" sldId="273"/>
            <ac:spMk id="30" creationId="{9429F179-E309-5B4C-9AC1-9EAF871D7405}"/>
          </ac:spMkLst>
        </pc:spChg>
        <pc:spChg chg="add mod">
          <ac:chgData name="One Skill" userId="8d49c830ac36a521" providerId="LiveId" clId="{9C6BF567-19FF-6142-9BC2-417BEDDDAE24}" dt="2020-12-20T15:51:37.600" v="1186" actId="1076"/>
          <ac:spMkLst>
            <pc:docMk/>
            <pc:sldMk cId="3046787693" sldId="273"/>
            <ac:spMk id="31" creationId="{D53930A9-9ED7-C347-B138-C9D92018A994}"/>
          </ac:spMkLst>
        </pc:spChg>
        <pc:picChg chg="del">
          <ac:chgData name="One Skill" userId="8d49c830ac36a521" providerId="LiveId" clId="{9C6BF567-19FF-6142-9BC2-417BEDDDAE24}" dt="2020-12-20T15:12:59.262" v="789" actId="478"/>
          <ac:picMkLst>
            <pc:docMk/>
            <pc:sldMk cId="3046787693" sldId="273"/>
            <ac:picMk id="5" creationId="{D06CA14A-1988-B749-953E-210BAD5FF40E}"/>
          </ac:picMkLst>
        </pc:picChg>
        <pc:picChg chg="add mod">
          <ac:chgData name="One Skill" userId="8d49c830ac36a521" providerId="LiveId" clId="{9C6BF567-19FF-6142-9BC2-417BEDDDAE24}" dt="2020-12-20T15:41:28.560" v="1066" actId="1076"/>
          <ac:picMkLst>
            <pc:docMk/>
            <pc:sldMk cId="3046787693" sldId="273"/>
            <ac:picMk id="11" creationId="{EC7840E3-BAD3-A84E-B5ED-F442FFC9B8E6}"/>
          </ac:picMkLst>
        </pc:picChg>
        <pc:picChg chg="del mod">
          <ac:chgData name="One Skill" userId="8d49c830ac36a521" providerId="LiveId" clId="{9C6BF567-19FF-6142-9BC2-417BEDDDAE24}" dt="2020-12-20T15:13:24.488" v="796" actId="478"/>
          <ac:picMkLst>
            <pc:docMk/>
            <pc:sldMk cId="3046787693" sldId="273"/>
            <ac:picMk id="2054" creationId="{D7294908-9A58-794A-B85A-622DC85DAF8C}"/>
          </ac:picMkLst>
        </pc:picChg>
        <pc:picChg chg="add mod">
          <ac:chgData name="One Skill" userId="8d49c830ac36a521" providerId="LiveId" clId="{9C6BF567-19FF-6142-9BC2-417BEDDDAE24}" dt="2020-12-20T15:40:03.749" v="1034" actId="167"/>
          <ac:picMkLst>
            <pc:docMk/>
            <pc:sldMk cId="3046787693" sldId="273"/>
            <ac:picMk id="3074" creationId="{7E6FB2E9-7E21-1A4B-B7D9-51B1351B358F}"/>
          </ac:picMkLst>
        </pc:picChg>
      </pc:sldChg>
      <pc:sldChg chg="addSp delSp modSp add mod modTransition">
        <pc:chgData name="One Skill" userId="8d49c830ac36a521" providerId="LiveId" clId="{9C6BF567-19FF-6142-9BC2-417BEDDDAE24}" dt="2020-12-20T15:52:45.469" v="1187"/>
        <pc:sldMkLst>
          <pc:docMk/>
          <pc:sldMk cId="271936434" sldId="274"/>
        </pc:sldMkLst>
        <pc:spChg chg="mod">
          <ac:chgData name="One Skill" userId="8d49c830ac36a521" providerId="LiveId" clId="{9C6BF567-19FF-6142-9BC2-417BEDDDAE24}" dt="2020-12-20T15:28:56.234" v="920" actId="20577"/>
          <ac:spMkLst>
            <pc:docMk/>
            <pc:sldMk cId="271936434" sldId="274"/>
            <ac:spMk id="4" creationId="{D674933B-DF67-D14D-ACC6-194EA400210B}"/>
          </ac:spMkLst>
        </pc:spChg>
        <pc:spChg chg="add mod">
          <ac:chgData name="One Skill" userId="8d49c830ac36a521" providerId="LiveId" clId="{9C6BF567-19FF-6142-9BC2-417BEDDDAE24}" dt="2020-12-20T15:29:02.229" v="932" actId="20577"/>
          <ac:spMkLst>
            <pc:docMk/>
            <pc:sldMk cId="271936434" sldId="274"/>
            <ac:spMk id="5" creationId="{FD9FA5D4-F976-AF4C-AC07-03DCC1B85E22}"/>
          </ac:spMkLst>
        </pc:spChg>
        <pc:picChg chg="del">
          <ac:chgData name="One Skill" userId="8d49c830ac36a521" providerId="LiveId" clId="{9C6BF567-19FF-6142-9BC2-417BEDDDAE24}" dt="2020-12-20T15:30:23.001" v="952" actId="478"/>
          <ac:picMkLst>
            <pc:docMk/>
            <pc:sldMk cId="271936434" sldId="274"/>
            <ac:picMk id="6" creationId="{CEB538FE-34FC-714C-8121-3DEF7E6B040F}"/>
          </ac:picMkLst>
        </pc:picChg>
        <pc:picChg chg="add mod">
          <ac:chgData name="One Skill" userId="8d49c830ac36a521" providerId="LiveId" clId="{9C6BF567-19FF-6142-9BC2-417BEDDDAE24}" dt="2020-12-20T15:30:38.641" v="958" actId="108"/>
          <ac:picMkLst>
            <pc:docMk/>
            <pc:sldMk cId="271936434" sldId="274"/>
            <ac:picMk id="7" creationId="{3ABC9C15-A943-6549-9279-9BBD8A235D84}"/>
          </ac:picMkLst>
        </pc:picChg>
      </pc:sldChg>
      <pc:sldChg chg="add del setBg">
        <pc:chgData name="One Skill" userId="8d49c830ac36a521" providerId="LiveId" clId="{9C6BF567-19FF-6142-9BC2-417BEDDDAE24}" dt="2020-12-20T15:28:22.148" v="890"/>
        <pc:sldMkLst>
          <pc:docMk/>
          <pc:sldMk cId="1570673602" sldId="274"/>
        </pc:sldMkLst>
      </pc:sldChg>
      <pc:sldChg chg="addSp delSp modSp add mod modTransition setBg delAnim modAnim modNotesTx">
        <pc:chgData name="One Skill" userId="8d49c830ac36a521" providerId="LiveId" clId="{9C6BF567-19FF-6142-9BC2-417BEDDDAE24}" dt="2020-12-22T10:03:35.130" v="1764" actId="688"/>
        <pc:sldMkLst>
          <pc:docMk/>
          <pc:sldMk cId="51870337" sldId="275"/>
        </pc:sldMkLst>
        <pc:spChg chg="del">
          <ac:chgData name="One Skill" userId="8d49c830ac36a521" providerId="LiveId" clId="{9C6BF567-19FF-6142-9BC2-417BEDDDAE24}" dt="2020-12-20T16:16:10.903" v="1604" actId="478"/>
          <ac:spMkLst>
            <pc:docMk/>
            <pc:sldMk cId="51870337" sldId="275"/>
            <ac:spMk id="4" creationId="{0DFC0167-0BD0-B041-9661-1ACAF8DF29FE}"/>
          </ac:spMkLst>
        </pc:spChg>
        <pc:spChg chg="mod">
          <ac:chgData name="One Skill" userId="8d49c830ac36a521" providerId="LiveId" clId="{9C6BF567-19FF-6142-9BC2-417BEDDDAE24}" dt="2020-12-20T16:16:48.434" v="1612" actId="27803"/>
          <ac:spMkLst>
            <pc:docMk/>
            <pc:sldMk cId="51870337" sldId="275"/>
            <ac:spMk id="5" creationId="{7A5F71DC-C1B2-F24F-935A-97B3BB311D80}"/>
          </ac:spMkLst>
        </pc:spChg>
        <pc:spChg chg="mod topLvl">
          <ac:chgData name="One Skill" userId="8d49c830ac36a521" providerId="LiveId" clId="{9C6BF567-19FF-6142-9BC2-417BEDDDAE24}" dt="2020-12-20T15:31:19.186" v="967" actId="1076"/>
          <ac:spMkLst>
            <pc:docMk/>
            <pc:sldMk cId="51870337" sldId="275"/>
            <ac:spMk id="6" creationId="{86BA49A1-C4F8-6543-8240-061A4699B32F}"/>
          </ac:spMkLst>
        </pc:spChg>
        <pc:spChg chg="mod">
          <ac:chgData name="One Skill" userId="8d49c830ac36a521" providerId="LiveId" clId="{9C6BF567-19FF-6142-9BC2-417BEDDDAE24}" dt="2020-12-20T16:16:48.434" v="1612" actId="27803"/>
          <ac:spMkLst>
            <pc:docMk/>
            <pc:sldMk cId="51870337" sldId="275"/>
            <ac:spMk id="7" creationId="{7027C96C-E5BC-C841-9817-193F6B5FB3FB}"/>
          </ac:spMkLst>
        </pc:spChg>
        <pc:spChg chg="add del">
          <ac:chgData name="One Skill" userId="8d49c830ac36a521" providerId="LiveId" clId="{9C6BF567-19FF-6142-9BC2-417BEDDDAE24}" dt="2020-12-20T16:17:37.710" v="1619" actId="478"/>
          <ac:spMkLst>
            <pc:docMk/>
            <pc:sldMk cId="51870337" sldId="275"/>
            <ac:spMk id="8" creationId="{DCBE670D-0338-0647-B622-4E8BA29D19FA}"/>
          </ac:spMkLst>
        </pc:spChg>
        <pc:spChg chg="mod">
          <ac:chgData name="One Skill" userId="8d49c830ac36a521" providerId="LiveId" clId="{9C6BF567-19FF-6142-9BC2-417BEDDDAE24}" dt="2020-12-20T16:19:01.755" v="1625" actId="207"/>
          <ac:spMkLst>
            <pc:docMk/>
            <pc:sldMk cId="51870337" sldId="275"/>
            <ac:spMk id="11" creationId="{CD1B8F9A-FB3E-9B4E-85E1-524E7A251704}"/>
          </ac:spMkLst>
        </pc:spChg>
        <pc:spChg chg="add mod topLvl">
          <ac:chgData name="One Skill" userId="8d49c830ac36a521" providerId="LiveId" clId="{9C6BF567-19FF-6142-9BC2-417BEDDDAE24}" dt="2020-12-20T15:31:19.186" v="967" actId="1076"/>
          <ac:spMkLst>
            <pc:docMk/>
            <pc:sldMk cId="51870337" sldId="275"/>
            <ac:spMk id="12" creationId="{99D1D594-5228-7E40-8C11-673A42AE8EE2}"/>
          </ac:spMkLst>
        </pc:spChg>
        <pc:spChg chg="mod">
          <ac:chgData name="One Skill" userId="8d49c830ac36a521" providerId="LiveId" clId="{9C6BF567-19FF-6142-9BC2-417BEDDDAE24}" dt="2020-12-20T16:19:01.755" v="1625" actId="207"/>
          <ac:spMkLst>
            <pc:docMk/>
            <pc:sldMk cId="51870337" sldId="275"/>
            <ac:spMk id="15" creationId="{6CC1C29B-1477-494B-8F22-2B7063EDD326}"/>
          </ac:spMkLst>
        </pc:spChg>
        <pc:spChg chg="add del mod">
          <ac:chgData name="One Skill" userId="8d49c830ac36a521" providerId="LiveId" clId="{9C6BF567-19FF-6142-9BC2-417BEDDDAE24}" dt="2020-12-20T16:17:54.444" v="1623" actId="478"/>
          <ac:spMkLst>
            <pc:docMk/>
            <pc:sldMk cId="51870337" sldId="275"/>
            <ac:spMk id="16" creationId="{51CF64D9-7FE0-8746-A744-132984E45CDC}"/>
          </ac:spMkLst>
        </pc:spChg>
        <pc:spChg chg="del">
          <ac:chgData name="One Skill" userId="8d49c830ac36a521" providerId="LiveId" clId="{9C6BF567-19FF-6142-9BC2-417BEDDDAE24}" dt="2020-12-20T16:16:11.694" v="1605" actId="478"/>
          <ac:spMkLst>
            <pc:docMk/>
            <pc:sldMk cId="51870337" sldId="275"/>
            <ac:spMk id="18" creationId="{AE35A628-2A90-FB43-8382-B97AE1A09DBF}"/>
          </ac:spMkLst>
        </pc:spChg>
        <pc:spChg chg="del">
          <ac:chgData name="One Skill" userId="8d49c830ac36a521" providerId="LiveId" clId="{9C6BF567-19FF-6142-9BC2-417BEDDDAE24}" dt="2020-12-20T16:16:12.510" v="1606" actId="478"/>
          <ac:spMkLst>
            <pc:docMk/>
            <pc:sldMk cId="51870337" sldId="275"/>
            <ac:spMk id="19" creationId="{F0EE7014-8CB7-EC47-BB85-AC1705D80C14}"/>
          </ac:spMkLst>
        </pc:spChg>
        <pc:spChg chg="del">
          <ac:chgData name="One Skill" userId="8d49c830ac36a521" providerId="LiveId" clId="{9C6BF567-19FF-6142-9BC2-417BEDDDAE24}" dt="2020-12-20T16:16:13.367" v="1607" actId="478"/>
          <ac:spMkLst>
            <pc:docMk/>
            <pc:sldMk cId="51870337" sldId="275"/>
            <ac:spMk id="20" creationId="{D06AD1E7-A752-1D4B-9B48-E7A72EA9DF03}"/>
          </ac:spMkLst>
        </pc:spChg>
        <pc:spChg chg="add del mod">
          <ac:chgData name="One Skill" userId="8d49c830ac36a521" providerId="LiveId" clId="{9C6BF567-19FF-6142-9BC2-417BEDDDAE24}" dt="2020-12-20T16:17:54.444" v="1623" actId="478"/>
          <ac:spMkLst>
            <pc:docMk/>
            <pc:sldMk cId="51870337" sldId="275"/>
            <ac:spMk id="22" creationId="{8DC29CD1-5653-4641-8E0B-EFB8BD3E156A}"/>
          </ac:spMkLst>
        </pc:spChg>
        <pc:spChg chg="mod">
          <ac:chgData name="One Skill" userId="8d49c830ac36a521" providerId="LiveId" clId="{9C6BF567-19FF-6142-9BC2-417BEDDDAE24}" dt="2020-12-20T16:23:13.231" v="1647" actId="1076"/>
          <ac:spMkLst>
            <pc:docMk/>
            <pc:sldMk cId="51870337" sldId="275"/>
            <ac:spMk id="24" creationId="{480C9633-F820-3D45-9499-D282F58F0A66}"/>
          </ac:spMkLst>
        </pc:spChg>
        <pc:spChg chg="add mod">
          <ac:chgData name="One Skill" userId="8d49c830ac36a521" providerId="LiveId" clId="{9C6BF567-19FF-6142-9BC2-417BEDDDAE24}" dt="2020-12-22T10:03:35.130" v="1764" actId="688"/>
          <ac:spMkLst>
            <pc:docMk/>
            <pc:sldMk cId="51870337" sldId="275"/>
            <ac:spMk id="26" creationId="{D41648B8-54FC-9049-AD25-9FC457D2D522}"/>
          </ac:spMkLst>
        </pc:spChg>
        <pc:grpChg chg="del mod">
          <ac:chgData name="One Skill" userId="8d49c830ac36a521" providerId="LiveId" clId="{9C6BF567-19FF-6142-9BC2-417BEDDDAE24}" dt="2020-12-20T16:17:19.926" v="1616" actId="478"/>
          <ac:grpSpMkLst>
            <pc:docMk/>
            <pc:sldMk cId="51870337" sldId="275"/>
            <ac:grpSpMk id="3" creationId="{41CFB003-50CD-3E41-9718-E660349E5902}"/>
          </ac:grpSpMkLst>
        </pc:grpChg>
        <pc:grpChg chg="add del mod">
          <ac:chgData name="One Skill" userId="8d49c830ac36a521" providerId="LiveId" clId="{9C6BF567-19FF-6142-9BC2-417BEDDDAE24}" dt="2020-12-20T15:29:26.545" v="949" actId="165"/>
          <ac:grpSpMkLst>
            <pc:docMk/>
            <pc:sldMk cId="51870337" sldId="275"/>
            <ac:grpSpMk id="3" creationId="{7E73A44A-73D0-FB49-91C2-77C4D19C4622}"/>
          </ac:grpSpMkLst>
        </pc:grpChg>
        <pc:grpChg chg="del mod">
          <ac:chgData name="One Skill" userId="8d49c830ac36a521" providerId="LiveId" clId="{9C6BF567-19FF-6142-9BC2-417BEDDDAE24}" dt="2020-12-20T16:20:29.873" v="1626" actId="478"/>
          <ac:grpSpMkLst>
            <pc:docMk/>
            <pc:sldMk cId="51870337" sldId="275"/>
            <ac:grpSpMk id="9" creationId="{6A638F77-2EE5-F447-82FE-7587DE767BA0}"/>
          </ac:grpSpMkLst>
        </pc:grpChg>
        <pc:picChg chg="del">
          <ac:chgData name="One Skill" userId="8d49c830ac36a521" providerId="LiveId" clId="{9C6BF567-19FF-6142-9BC2-417BEDDDAE24}" dt="2020-12-20T15:30:56.653" v="963" actId="478"/>
          <ac:picMkLst>
            <pc:docMk/>
            <pc:sldMk cId="51870337" sldId="275"/>
            <ac:picMk id="11" creationId="{EC7840E3-BAD3-A84E-B5ED-F442FFC9B8E6}"/>
          </ac:picMkLst>
        </pc:picChg>
        <pc:picChg chg="add mod">
          <ac:chgData name="One Skill" userId="8d49c830ac36a521" providerId="LiveId" clId="{9C6BF567-19FF-6142-9BC2-417BEDDDAE24}" dt="2020-12-20T16:23:33.249" v="1654" actId="1076"/>
          <ac:picMkLst>
            <pc:docMk/>
            <pc:sldMk cId="51870337" sldId="275"/>
            <ac:picMk id="13" creationId="{A756BC14-D990-AE45-A8C6-1B6F0B9533CD}"/>
          </ac:picMkLst>
        </pc:picChg>
        <pc:picChg chg="add del mod">
          <ac:chgData name="One Skill" userId="8d49c830ac36a521" providerId="LiveId" clId="{9C6BF567-19FF-6142-9BC2-417BEDDDAE24}" dt="2020-12-20T16:16:48.434" v="1612" actId="27803"/>
          <ac:picMkLst>
            <pc:docMk/>
            <pc:sldMk cId="51870337" sldId="275"/>
            <ac:picMk id="14" creationId="{41CFB003-50CD-3E41-9718-E660349E5902}"/>
          </ac:picMkLst>
        </pc:picChg>
        <pc:picChg chg="add del mod">
          <ac:chgData name="One Skill" userId="8d49c830ac36a521" providerId="LiveId" clId="{9C6BF567-19FF-6142-9BC2-417BEDDDAE24}" dt="2020-12-20T16:17:32.179" v="1618" actId="27803"/>
          <ac:picMkLst>
            <pc:docMk/>
            <pc:sldMk cId="51870337" sldId="275"/>
            <ac:picMk id="17" creationId="{6A638F77-2EE5-F447-82FE-7587DE767BA0}"/>
          </ac:picMkLst>
        </pc:picChg>
        <pc:picChg chg="add del mod">
          <ac:chgData name="One Skill" userId="8d49c830ac36a521" providerId="LiveId" clId="{9C6BF567-19FF-6142-9BC2-417BEDDDAE24}" dt="2020-12-20T16:21:38.913" v="1631" actId="27803"/>
          <ac:picMkLst>
            <pc:docMk/>
            <pc:sldMk cId="51870337" sldId="275"/>
            <ac:picMk id="23" creationId="{480C9633-F820-3D45-9499-D282F58F0A66}"/>
          </ac:picMkLst>
        </pc:picChg>
        <pc:picChg chg="del">
          <ac:chgData name="One Skill" userId="8d49c830ac36a521" providerId="LiveId" clId="{9C6BF567-19FF-6142-9BC2-417BEDDDAE24}" dt="2020-12-20T15:33:58.124" v="971" actId="478"/>
          <ac:picMkLst>
            <pc:docMk/>
            <pc:sldMk cId="51870337" sldId="275"/>
            <ac:picMk id="3074" creationId="{7E6FB2E9-7E21-1A4B-B7D9-51B1351B358F}"/>
          </ac:picMkLst>
        </pc:picChg>
        <pc:picChg chg="add mod">
          <ac:chgData name="One Skill" userId="8d49c830ac36a521" providerId="LiveId" clId="{9C6BF567-19FF-6142-9BC2-417BEDDDAE24}" dt="2020-12-20T16:23:24.529" v="1650" actId="167"/>
          <ac:picMkLst>
            <pc:docMk/>
            <pc:sldMk cId="51870337" sldId="275"/>
            <ac:picMk id="5122" creationId="{D29F581C-915B-3B4C-9A89-1AA8FB4A24DC}"/>
          </ac:picMkLst>
        </pc:picChg>
      </pc:sldChg>
      <pc:sldChg chg="add del setBg">
        <pc:chgData name="One Skill" userId="8d49c830ac36a521" providerId="LiveId" clId="{9C6BF567-19FF-6142-9BC2-417BEDDDAE24}" dt="2020-12-20T15:28:22.148" v="890"/>
        <pc:sldMkLst>
          <pc:docMk/>
          <pc:sldMk cId="2699497628" sldId="275"/>
        </pc:sldMkLst>
      </pc:sldChg>
    </pc:docChg>
  </pc:docChgLst>
  <pc:docChgLst>
    <pc:chgData name="One Skill" userId="8d49c830ac36a521" providerId="LiveId" clId="{278D196C-FD3A-4748-A36F-32EA83744273}"/>
    <pc:docChg chg="custSel modSld">
      <pc:chgData name="One Skill" userId="8d49c830ac36a521" providerId="LiveId" clId="{278D196C-FD3A-4748-A36F-32EA83744273}" dt="2022-09-20T12:14:13.428" v="60"/>
      <pc:docMkLst>
        <pc:docMk/>
      </pc:docMkLst>
      <pc:sldChg chg="delSp modSp mod">
        <pc:chgData name="One Skill" userId="8d49c830ac36a521" providerId="LiveId" clId="{278D196C-FD3A-4748-A36F-32EA83744273}" dt="2022-09-20T12:14:13.428" v="60"/>
        <pc:sldMkLst>
          <pc:docMk/>
          <pc:sldMk cId="2385354970" sldId="267"/>
        </pc:sldMkLst>
        <pc:spChg chg="mod">
          <ac:chgData name="One Skill" userId="8d49c830ac36a521" providerId="LiveId" clId="{278D196C-FD3A-4748-A36F-32EA83744273}" dt="2022-09-20T12:12:53.374" v="1" actId="2711"/>
          <ac:spMkLst>
            <pc:docMk/>
            <pc:sldMk cId="2385354970" sldId="267"/>
            <ac:spMk id="24" creationId="{05D0BD90-6384-4F42-BDBE-A945AF012A9F}"/>
          </ac:spMkLst>
        </pc:spChg>
        <pc:spChg chg="mod">
          <ac:chgData name="One Skill" userId="8d49c830ac36a521" providerId="LiveId" clId="{278D196C-FD3A-4748-A36F-32EA83744273}" dt="2022-09-20T12:12:53.374" v="1" actId="2711"/>
          <ac:spMkLst>
            <pc:docMk/>
            <pc:sldMk cId="2385354970" sldId="267"/>
            <ac:spMk id="25" creationId="{7D1D4DDA-3BA2-7F47-974A-FC6F909C89E4}"/>
          </ac:spMkLst>
        </pc:spChg>
        <pc:graphicFrameChg chg="mod">
          <ac:chgData name="One Skill" userId="8d49c830ac36a521" providerId="LiveId" clId="{278D196C-FD3A-4748-A36F-32EA83744273}" dt="2022-09-20T12:12:53.374" v="1" actId="2711"/>
          <ac:graphicFrameMkLst>
            <pc:docMk/>
            <pc:sldMk cId="2385354970" sldId="267"/>
            <ac:graphicFrameMk id="4" creationId="{B2D661A4-8895-1E43-9238-4B6D30F2FF2A}"/>
          </ac:graphicFrameMkLst>
        </pc:graphicFrameChg>
        <pc:graphicFrameChg chg="mod">
          <ac:chgData name="One Skill" userId="8d49c830ac36a521" providerId="LiveId" clId="{278D196C-FD3A-4748-A36F-32EA83744273}" dt="2022-09-20T12:12:53.374" v="1" actId="2711"/>
          <ac:graphicFrameMkLst>
            <pc:docMk/>
            <pc:sldMk cId="2385354970" sldId="267"/>
            <ac:graphicFrameMk id="6" creationId="{039C2E45-7383-084C-A25A-231F40FCFD88}"/>
          </ac:graphicFrameMkLst>
        </pc:graphicFrameChg>
        <pc:graphicFrameChg chg="mod">
          <ac:chgData name="One Skill" userId="8d49c830ac36a521" providerId="LiveId" clId="{278D196C-FD3A-4748-A36F-32EA83744273}" dt="2022-09-20T12:12:53.374" v="1" actId="2711"/>
          <ac:graphicFrameMkLst>
            <pc:docMk/>
            <pc:sldMk cId="2385354970" sldId="267"/>
            <ac:graphicFrameMk id="12" creationId="{C195487E-923E-634E-A4C3-E9368C2DE565}"/>
          </ac:graphicFrameMkLst>
        </pc:graphicFrameChg>
        <pc:graphicFrameChg chg="mod">
          <ac:chgData name="One Skill" userId="8d49c830ac36a521" providerId="LiveId" clId="{278D196C-FD3A-4748-A36F-32EA83744273}" dt="2022-09-20T12:12:53.374" v="1" actId="2711"/>
          <ac:graphicFrameMkLst>
            <pc:docMk/>
            <pc:sldMk cId="2385354970" sldId="267"/>
            <ac:graphicFrameMk id="17" creationId="{BA3A39B2-158B-2B4C-A1B4-DCCBD75CA15C}"/>
          </ac:graphicFrameMkLst>
        </pc:graphicFrameChg>
        <pc:picChg chg="mod">
          <ac:chgData name="One Skill" userId="8d49c830ac36a521" providerId="LiveId" clId="{278D196C-FD3A-4748-A36F-32EA83744273}" dt="2022-09-20T12:14:13.428" v="60"/>
          <ac:picMkLst>
            <pc:docMk/>
            <pc:sldMk cId="2385354970" sldId="267"/>
            <ac:picMk id="2" creationId="{FAE37928-628E-1B40-972B-1FCDC7355668}"/>
          </ac:picMkLst>
        </pc:picChg>
        <pc:picChg chg="del">
          <ac:chgData name="One Skill" userId="8d49c830ac36a521" providerId="LiveId" clId="{278D196C-FD3A-4748-A36F-32EA83744273}" dt="2022-09-20T12:12:31.120" v="0" actId="478"/>
          <ac:picMkLst>
            <pc:docMk/>
            <pc:sldMk cId="2385354970" sldId="267"/>
            <ac:picMk id="15" creationId="{4585492B-79BB-884D-882B-A9BE96D5BE87}"/>
          </ac:picMkLst>
        </pc:picChg>
        <pc:cxnChg chg="mod">
          <ac:chgData name="One Skill" userId="8d49c830ac36a521" providerId="LiveId" clId="{278D196C-FD3A-4748-A36F-32EA83744273}" dt="2022-09-20T12:12:53.374" v="1" actId="2711"/>
          <ac:cxnSpMkLst>
            <pc:docMk/>
            <pc:sldMk cId="2385354970" sldId="267"/>
            <ac:cxnSpMk id="7" creationId="{4AFAC6AD-E06A-BD4A-AB39-35849B2BFA2D}"/>
          </ac:cxnSpMkLst>
        </pc:cxnChg>
        <pc:cxnChg chg="mod">
          <ac:chgData name="One Skill" userId="8d49c830ac36a521" providerId="LiveId" clId="{278D196C-FD3A-4748-A36F-32EA83744273}" dt="2022-09-20T12:12:53.374" v="1" actId="2711"/>
          <ac:cxnSpMkLst>
            <pc:docMk/>
            <pc:sldMk cId="2385354970" sldId="267"/>
            <ac:cxnSpMk id="13" creationId="{70ECD39E-EC9A-954A-B4CF-9BCD99C8CFAE}"/>
          </ac:cxnSpMkLst>
        </pc:cxnChg>
        <pc:cxnChg chg="mod">
          <ac:chgData name="One Skill" userId="8d49c830ac36a521" providerId="LiveId" clId="{278D196C-FD3A-4748-A36F-32EA83744273}" dt="2022-09-20T12:12:53.374" v="1" actId="2711"/>
          <ac:cxnSpMkLst>
            <pc:docMk/>
            <pc:sldMk cId="2385354970" sldId="267"/>
            <ac:cxnSpMk id="28" creationId="{0DF68F12-370D-1E45-B388-B3EB7E9D3A9F}"/>
          </ac:cxnSpMkLst>
        </pc:cxnChg>
      </pc:sldChg>
    </pc:docChg>
  </pc:docChgLst>
  <pc:docChgLst>
    <pc:chgData name="One Skill" userId="8d49c830ac36a521" providerId="LiveId" clId="{E20B0766-6B0D-AD41-83DE-CFBF7E5310C1}"/>
    <pc:docChg chg="undo custSel addSld delSld modSld addSection modSection">
      <pc:chgData name="One Skill" userId="8d49c830ac36a521" providerId="LiveId" clId="{E20B0766-6B0D-AD41-83DE-CFBF7E5310C1}" dt="2020-12-20T14:09:02.766" v="610"/>
      <pc:docMkLst>
        <pc:docMk/>
      </pc:docMkLst>
      <pc:sldChg chg="addSp delSp modSp new">
        <pc:chgData name="One Skill" userId="8d49c830ac36a521" providerId="LiveId" clId="{E20B0766-6B0D-AD41-83DE-CFBF7E5310C1}" dt="2020-12-20T12:33:22.771" v="3"/>
        <pc:sldMkLst>
          <pc:docMk/>
          <pc:sldMk cId="3595122145" sldId="263"/>
        </pc:sldMkLst>
        <pc:spChg chg="add del mod">
          <ac:chgData name="One Skill" userId="8d49c830ac36a521" providerId="LiveId" clId="{E20B0766-6B0D-AD41-83DE-CFBF7E5310C1}" dt="2020-12-20T12:33:14.528" v="2"/>
          <ac:spMkLst>
            <pc:docMk/>
            <pc:sldMk cId="3595122145" sldId="263"/>
            <ac:spMk id="2" creationId="{403D44C6-B6C2-604A-BB69-87B288B65A29}"/>
          </ac:spMkLst>
        </pc:spChg>
        <pc:picChg chg="add">
          <ac:chgData name="One Skill" userId="8d49c830ac36a521" providerId="LiveId" clId="{E20B0766-6B0D-AD41-83DE-CFBF7E5310C1}" dt="2020-12-20T12:33:22.771" v="3"/>
          <ac:picMkLst>
            <pc:docMk/>
            <pc:sldMk cId="3595122145" sldId="263"/>
            <ac:picMk id="1026" creationId="{F52477A1-8667-0B4D-A8CA-BA565C6FD23D}"/>
          </ac:picMkLst>
        </pc:picChg>
      </pc:sldChg>
      <pc:sldChg chg="addSp new modNotesTx">
        <pc:chgData name="One Skill" userId="8d49c830ac36a521" providerId="LiveId" clId="{E20B0766-6B0D-AD41-83DE-CFBF7E5310C1}" dt="2020-12-20T12:36:34.173" v="8" actId="20577"/>
        <pc:sldMkLst>
          <pc:docMk/>
          <pc:sldMk cId="1413377506" sldId="264"/>
        </pc:sldMkLst>
        <pc:picChg chg="add">
          <ac:chgData name="One Skill" userId="8d49c830ac36a521" providerId="LiveId" clId="{E20B0766-6B0D-AD41-83DE-CFBF7E5310C1}" dt="2020-12-20T12:34:06.745" v="5"/>
          <ac:picMkLst>
            <pc:docMk/>
            <pc:sldMk cId="1413377506" sldId="264"/>
            <ac:picMk id="2050" creationId="{1EF9DC17-5A1D-6041-A649-D079731789D6}"/>
          </ac:picMkLst>
        </pc:picChg>
      </pc:sldChg>
      <pc:sldChg chg="addSp modSp new mod">
        <pc:chgData name="One Skill" userId="8d49c830ac36a521" providerId="LiveId" clId="{E20B0766-6B0D-AD41-83DE-CFBF7E5310C1}" dt="2020-12-20T12:41:30.190" v="13" actId="12788"/>
        <pc:sldMkLst>
          <pc:docMk/>
          <pc:sldMk cId="1831226089" sldId="265"/>
        </pc:sldMkLst>
        <pc:picChg chg="add mod">
          <ac:chgData name="One Skill" userId="8d49c830ac36a521" providerId="LiveId" clId="{E20B0766-6B0D-AD41-83DE-CFBF7E5310C1}" dt="2020-12-20T12:41:30.190" v="13" actId="12788"/>
          <ac:picMkLst>
            <pc:docMk/>
            <pc:sldMk cId="1831226089" sldId="265"/>
            <ac:picMk id="2" creationId="{839FB58E-2446-0640-B9F9-19F94B464284}"/>
          </ac:picMkLst>
        </pc:picChg>
      </pc:sldChg>
      <pc:sldChg chg="addSp new">
        <pc:chgData name="One Skill" userId="8d49c830ac36a521" providerId="LiveId" clId="{E20B0766-6B0D-AD41-83DE-CFBF7E5310C1}" dt="2020-12-20T12:49:39.862" v="15"/>
        <pc:sldMkLst>
          <pc:docMk/>
          <pc:sldMk cId="3148394109" sldId="266"/>
        </pc:sldMkLst>
        <pc:picChg chg="add">
          <ac:chgData name="One Skill" userId="8d49c830ac36a521" providerId="LiveId" clId="{E20B0766-6B0D-AD41-83DE-CFBF7E5310C1}" dt="2020-12-20T12:49:39.862" v="15"/>
          <ac:picMkLst>
            <pc:docMk/>
            <pc:sldMk cId="3148394109" sldId="266"/>
            <ac:picMk id="2" creationId="{3BD3F457-0A7F-0541-86B3-43CD546ECE6B}"/>
          </ac:picMkLst>
        </pc:picChg>
      </pc:sldChg>
      <pc:sldChg chg="addSp delSp modSp new mod">
        <pc:chgData name="One Skill" userId="8d49c830ac36a521" providerId="LiveId" clId="{E20B0766-6B0D-AD41-83DE-CFBF7E5310C1}" dt="2020-12-20T13:21:28.202" v="379" actId="14861"/>
        <pc:sldMkLst>
          <pc:docMk/>
          <pc:sldMk cId="2385354970" sldId="267"/>
        </pc:sldMkLst>
        <pc:graphicFrameChg chg="add del mod modGraphic">
          <ac:chgData name="One Skill" userId="8d49c830ac36a521" providerId="LiveId" clId="{E20B0766-6B0D-AD41-83DE-CFBF7E5310C1}" dt="2020-12-20T13:20:13.880" v="144" actId="478"/>
          <ac:graphicFrameMkLst>
            <pc:docMk/>
            <pc:sldMk cId="2385354970" sldId="267"/>
            <ac:graphicFrameMk id="4" creationId="{8C89E764-AC95-0843-B2C7-D94F01272EDD}"/>
          </ac:graphicFrameMkLst>
        </pc:graphicFrameChg>
        <pc:graphicFrameChg chg="add mod modGraphic">
          <ac:chgData name="One Skill" userId="8d49c830ac36a521" providerId="LiveId" clId="{E20B0766-6B0D-AD41-83DE-CFBF7E5310C1}" dt="2020-12-20T13:21:28.202" v="379" actId="14861"/>
          <ac:graphicFrameMkLst>
            <pc:docMk/>
            <pc:sldMk cId="2385354970" sldId="267"/>
            <ac:graphicFrameMk id="6" creationId="{039C2E45-7383-084C-A25A-231F40FCFD88}"/>
          </ac:graphicFrameMkLst>
        </pc:graphicFrameChg>
        <pc:picChg chg="add mod">
          <ac:chgData name="One Skill" userId="8d49c830ac36a521" providerId="LiveId" clId="{E20B0766-6B0D-AD41-83DE-CFBF7E5310C1}" dt="2020-12-20T13:13:13.247" v="17"/>
          <ac:picMkLst>
            <pc:docMk/>
            <pc:sldMk cId="2385354970" sldId="267"/>
            <ac:picMk id="2" creationId="{FAE37928-628E-1B40-972B-1FCDC7355668}"/>
          </ac:picMkLst>
        </pc:picChg>
      </pc:sldChg>
      <pc:sldChg chg="addSp delSp modSp new mod modTransition setBg">
        <pc:chgData name="One Skill" userId="8d49c830ac36a521" providerId="LiveId" clId="{E20B0766-6B0D-AD41-83DE-CFBF7E5310C1}" dt="2020-12-20T13:37:04.217" v="430" actId="20577"/>
        <pc:sldMkLst>
          <pc:docMk/>
          <pc:sldMk cId="97523264" sldId="268"/>
        </pc:sldMkLst>
        <pc:spChg chg="add mod">
          <ac:chgData name="One Skill" userId="8d49c830ac36a521" providerId="LiveId" clId="{E20B0766-6B0D-AD41-83DE-CFBF7E5310C1}" dt="2020-12-20T13:16:31.021" v="79" actId="692"/>
          <ac:spMkLst>
            <pc:docMk/>
            <pc:sldMk cId="97523264" sldId="268"/>
            <ac:spMk id="2" creationId="{B8A42B65-566C-0A41-B8C2-5032B07BD196}"/>
          </ac:spMkLst>
        </pc:spChg>
        <pc:spChg chg="add del mod">
          <ac:chgData name="One Skill" userId="8d49c830ac36a521" providerId="LiveId" clId="{E20B0766-6B0D-AD41-83DE-CFBF7E5310C1}" dt="2020-12-20T13:14:03.881" v="27" actId="478"/>
          <ac:spMkLst>
            <pc:docMk/>
            <pc:sldMk cId="97523264" sldId="268"/>
            <ac:spMk id="3" creationId="{28C9CB96-631F-B24C-8E1D-C33AA910D36C}"/>
          </ac:spMkLst>
        </pc:spChg>
        <pc:spChg chg="add mod">
          <ac:chgData name="One Skill" userId="8d49c830ac36a521" providerId="LiveId" clId="{E20B0766-6B0D-AD41-83DE-CFBF7E5310C1}" dt="2020-12-20T13:37:04.217" v="430" actId="20577"/>
          <ac:spMkLst>
            <pc:docMk/>
            <pc:sldMk cId="97523264" sldId="268"/>
            <ac:spMk id="4" creationId="{D674933B-DF67-D14D-ACC6-194EA400210B}"/>
          </ac:spMkLst>
        </pc:spChg>
      </pc:sldChg>
      <pc:sldChg chg="new del">
        <pc:chgData name="One Skill" userId="8d49c830ac36a521" providerId="LiveId" clId="{E20B0766-6B0D-AD41-83DE-CFBF7E5310C1}" dt="2020-12-20T13:17:26.996" v="86" actId="680"/>
        <pc:sldMkLst>
          <pc:docMk/>
          <pc:sldMk cId="2354730426" sldId="269"/>
        </pc:sldMkLst>
      </pc:sldChg>
      <pc:sldChg chg="addSp delSp modSp add mod modTransition setBg delAnim modAnim">
        <pc:chgData name="One Skill" userId="8d49c830ac36a521" providerId="LiveId" clId="{E20B0766-6B0D-AD41-83DE-CFBF7E5310C1}" dt="2020-12-20T14:09:02.766" v="610"/>
        <pc:sldMkLst>
          <pc:docMk/>
          <pc:sldMk cId="3842807558" sldId="269"/>
        </pc:sldMkLst>
        <pc:spChg chg="del">
          <ac:chgData name="One Skill" userId="8d49c830ac36a521" providerId="LiveId" clId="{E20B0766-6B0D-AD41-83DE-CFBF7E5310C1}" dt="2020-12-20T13:17:31.442" v="88" actId="478"/>
          <ac:spMkLst>
            <pc:docMk/>
            <pc:sldMk cId="3842807558" sldId="269"/>
            <ac:spMk id="2" creationId="{B8A42B65-566C-0A41-B8C2-5032B07BD196}"/>
          </ac:spMkLst>
        </pc:spChg>
        <pc:spChg chg="del mod topLvl">
          <ac:chgData name="One Skill" userId="8d49c830ac36a521" providerId="LiveId" clId="{E20B0766-6B0D-AD41-83DE-CFBF7E5310C1}" dt="2020-12-20T13:27:07.615" v="412" actId="478"/>
          <ac:spMkLst>
            <pc:docMk/>
            <pc:sldMk cId="3842807558" sldId="269"/>
            <ac:spMk id="4" creationId="{D674933B-DF67-D14D-ACC6-194EA400210B}"/>
          </ac:spMkLst>
        </pc:spChg>
        <pc:spChg chg="add mod topLvl">
          <ac:chgData name="One Skill" userId="8d49c830ac36a521" providerId="LiveId" clId="{E20B0766-6B0D-AD41-83DE-CFBF7E5310C1}" dt="2020-12-20T14:02:18.471" v="518" actId="166"/>
          <ac:spMkLst>
            <pc:docMk/>
            <pc:sldMk cId="3842807558" sldId="269"/>
            <ac:spMk id="5" creationId="{67ABF447-6E17-1A45-AD94-46DCD25C1D16}"/>
          </ac:spMkLst>
        </pc:spChg>
        <pc:spChg chg="add mod">
          <ac:chgData name="One Skill" userId="8d49c830ac36a521" providerId="LiveId" clId="{E20B0766-6B0D-AD41-83DE-CFBF7E5310C1}" dt="2020-12-20T13:27:19.297" v="416" actId="14100"/>
          <ac:spMkLst>
            <pc:docMk/>
            <pc:sldMk cId="3842807558" sldId="269"/>
            <ac:spMk id="10" creationId="{CF6B2B7C-89ED-F540-A64D-0D5E18A71354}"/>
          </ac:spMkLst>
        </pc:spChg>
        <pc:spChg chg="add mod">
          <ac:chgData name="One Skill" userId="8d49c830ac36a521" providerId="LiveId" clId="{E20B0766-6B0D-AD41-83DE-CFBF7E5310C1}" dt="2020-12-20T14:02:18.471" v="518" actId="166"/>
          <ac:spMkLst>
            <pc:docMk/>
            <pc:sldMk cId="3842807558" sldId="269"/>
            <ac:spMk id="11" creationId="{F1ABBEE1-A4F3-6746-AE3A-4B6E12CE6CA3}"/>
          </ac:spMkLst>
        </pc:spChg>
        <pc:spChg chg="add mod">
          <ac:chgData name="One Skill" userId="8d49c830ac36a521" providerId="LiveId" clId="{E20B0766-6B0D-AD41-83DE-CFBF7E5310C1}" dt="2020-12-20T14:08:56.990" v="608" actId="207"/>
          <ac:spMkLst>
            <pc:docMk/>
            <pc:sldMk cId="3842807558" sldId="269"/>
            <ac:spMk id="12" creationId="{A349B309-EFF8-E142-87D1-31756D1C6B55}"/>
          </ac:spMkLst>
        </pc:spChg>
        <pc:spChg chg="add del mod">
          <ac:chgData name="One Skill" userId="8d49c830ac36a521" providerId="LiveId" clId="{E20B0766-6B0D-AD41-83DE-CFBF7E5310C1}" dt="2020-12-20T14:00:21.933" v="488" actId="478"/>
          <ac:spMkLst>
            <pc:docMk/>
            <pc:sldMk cId="3842807558" sldId="269"/>
            <ac:spMk id="13" creationId="{E2F69725-97E2-D843-BB94-AE048D35B4F2}"/>
          </ac:spMkLst>
        </pc:spChg>
        <pc:spChg chg="add del mod">
          <ac:chgData name="One Skill" userId="8d49c830ac36a521" providerId="LiveId" clId="{E20B0766-6B0D-AD41-83DE-CFBF7E5310C1}" dt="2020-12-20T14:00:21.933" v="488" actId="478"/>
          <ac:spMkLst>
            <pc:docMk/>
            <pc:sldMk cId="3842807558" sldId="269"/>
            <ac:spMk id="14" creationId="{853E4C59-4A42-7141-8D63-D6175A622EA9}"/>
          </ac:spMkLst>
        </pc:spChg>
        <pc:spChg chg="add del mod">
          <ac:chgData name="One Skill" userId="8d49c830ac36a521" providerId="LiveId" clId="{E20B0766-6B0D-AD41-83DE-CFBF7E5310C1}" dt="2020-12-20T14:01:05.771" v="500" actId="478"/>
          <ac:spMkLst>
            <pc:docMk/>
            <pc:sldMk cId="3842807558" sldId="269"/>
            <ac:spMk id="15" creationId="{7695AF1C-83F2-154D-87AB-5D7CE3D8265C}"/>
          </ac:spMkLst>
        </pc:spChg>
        <pc:spChg chg="add del mod">
          <ac:chgData name="One Skill" userId="8d49c830ac36a521" providerId="LiveId" clId="{E20B0766-6B0D-AD41-83DE-CFBF7E5310C1}" dt="2020-12-20T14:06:54.038" v="562" actId="478"/>
          <ac:spMkLst>
            <pc:docMk/>
            <pc:sldMk cId="3842807558" sldId="269"/>
            <ac:spMk id="16" creationId="{D356632F-E72E-FD40-B2F9-CC0EA5CB7727}"/>
          </ac:spMkLst>
        </pc:spChg>
        <pc:spChg chg="add del mod">
          <ac:chgData name="One Skill" userId="8d49c830ac36a521" providerId="LiveId" clId="{E20B0766-6B0D-AD41-83DE-CFBF7E5310C1}" dt="2020-12-20T14:06:54.038" v="562" actId="478"/>
          <ac:spMkLst>
            <pc:docMk/>
            <pc:sldMk cId="3842807558" sldId="269"/>
            <ac:spMk id="17" creationId="{08362F7D-A515-9E4E-BFB2-8793F5DD0F07}"/>
          </ac:spMkLst>
        </pc:spChg>
        <pc:grpChg chg="add del mod">
          <ac:chgData name="One Skill" userId="8d49c830ac36a521" providerId="LiveId" clId="{E20B0766-6B0D-AD41-83DE-CFBF7E5310C1}" dt="2020-12-20T13:25:44.533" v="410" actId="165"/>
          <ac:grpSpMkLst>
            <pc:docMk/>
            <pc:sldMk cId="3842807558" sldId="269"/>
            <ac:grpSpMk id="9" creationId="{E728AC41-9650-934D-9841-E006978D8266}"/>
          </ac:grpSpMkLst>
        </pc:grpChg>
        <pc:cxnChg chg="add del mod topLvl">
          <ac:chgData name="One Skill" userId="8d49c830ac36a521" providerId="LiveId" clId="{E20B0766-6B0D-AD41-83DE-CFBF7E5310C1}" dt="2020-12-20T13:27:05.045" v="411" actId="478"/>
          <ac:cxnSpMkLst>
            <pc:docMk/>
            <pc:sldMk cId="3842807558" sldId="269"/>
            <ac:cxnSpMk id="6" creationId="{93FF90A9-9E07-0344-896A-14A2F98C6A4F}"/>
          </ac:cxnSpMkLst>
        </pc:cxnChg>
      </pc:sldChg>
    </pc:docChg>
  </pc:docChgLst>
</pc:chgInfo>
</file>

<file path=ppt/media/image1.JPEG>
</file>

<file path=ppt/media/image10.svg>
</file>

<file path=ppt/media/image11.png>
</file>

<file path=ppt/media/image12.svg>
</file>

<file path=ppt/media/image13.png>
</file>

<file path=ppt/media/image14.JPEG>
</file>

<file path=ppt/media/image15.png>
</file>

<file path=ppt/media/image16.svg>
</file>

<file path=ppt/media/image17.png>
</file>

<file path=ppt/media/image18.JPEG>
</file>

<file path=ppt/media/image19.svg>
</file>

<file path=ppt/media/image2.png>
</file>

<file path=ppt/media/image20.png>
</file>

<file path=ppt/media/image21.png>
</file>

<file path=ppt/media/image21.svg>
</file>

<file path=ppt/media/image22.png>
</file>

<file path=ppt/media/image23.JPEG>
</file>

<file path=ppt/media/image24.png>
</file>

<file path=ppt/media/image3.png>
</file>

<file path=ppt/media/image30.png>
</file>

<file path=ppt/media/image4.png>
</file>

<file path=ppt/media/image40.png>
</file>

<file path=ppt/media/image5.png>
</file>

<file path=ppt/media/image50.png>
</file>

<file path=ppt/media/image6.png>
</file>

<file path=ppt/media/image7.sv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LT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7AF6D82-066C-FA4D-8270-4E3B76B0A85B}" type="datetimeFigureOut">
              <a:t>29.04.2023</a:t>
            </a:fld>
            <a:endParaRPr lang="en-LT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LT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L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L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BE92847-51ED-1449-A9AF-8F855167E8E6}" type="slidenum">
              <a:t>‹#›</a:t>
            </a:fld>
            <a:endParaRPr lang="en-LT"/>
          </a:p>
        </p:txBody>
      </p:sp>
    </p:spTree>
    <p:extLst>
      <p:ext uri="{BB962C8B-B14F-4D97-AF65-F5344CB8AC3E}">
        <p14:creationId xmlns:p14="http://schemas.microsoft.com/office/powerpoint/2010/main" val="281350984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https://unsplash.com/photos/AXu2aZ3YgP8</a:t>
            </a:r>
            <a:endParaRPr lang="en-L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E92847-51ED-1449-A9AF-8F855167E8E6}" type="slidenum">
              <a:t>1</a:t>
            </a:fld>
            <a:endParaRPr lang="en-LT"/>
          </a:p>
        </p:txBody>
      </p:sp>
    </p:spTree>
    <p:extLst>
      <p:ext uri="{BB962C8B-B14F-4D97-AF65-F5344CB8AC3E}">
        <p14:creationId xmlns:p14="http://schemas.microsoft.com/office/powerpoint/2010/main" val="47096498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https://unsplash.com/photos/fItRJ7AHak8</a:t>
            </a:r>
            <a:endParaRPr lang="en-LT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E92847-51ED-1449-A9AF-8F855167E8E6}" type="slidenum">
              <a:t>3</a:t>
            </a:fld>
            <a:endParaRPr lang="en-LT"/>
          </a:p>
        </p:txBody>
      </p:sp>
    </p:spTree>
    <p:extLst>
      <p:ext uri="{BB962C8B-B14F-4D97-AF65-F5344CB8AC3E}">
        <p14:creationId xmlns:p14="http://schemas.microsoft.com/office/powerpoint/2010/main" val="227790390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https://unsplash.com/photos/AXu2aZ3YgP8</a:t>
            </a:r>
            <a:endParaRPr lang="en-L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BE92847-51ED-1449-A9AF-8F855167E8E6}" type="slidenum">
              <a:rPr kumimoji="0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en-LT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6269699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https://unsplash.com/photos/48nerZQCHgo</a:t>
            </a:r>
            <a:endParaRPr lang="en-LT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E92847-51ED-1449-A9AF-8F855167E8E6}" type="slidenum">
              <a:rPr lang="en-LT"/>
              <a:t>6</a:t>
            </a:fld>
            <a:endParaRPr lang="en-LT"/>
          </a:p>
        </p:txBody>
      </p:sp>
    </p:spTree>
    <p:extLst>
      <p:ext uri="{BB962C8B-B14F-4D97-AF65-F5344CB8AC3E}">
        <p14:creationId xmlns:p14="http://schemas.microsoft.com/office/powerpoint/2010/main" val="1510746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https://unsplash.com/photos/AXu2aZ3YgP8</a:t>
            </a:r>
            <a:endParaRPr lang="en-L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BE92847-51ED-1449-A9AF-8F855167E8E6}" type="slidenum">
              <a:rPr kumimoji="0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</a:t>
            </a:fld>
            <a:endParaRPr kumimoji="0" lang="en-LT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3784310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https://unsplash.com/photos/TvN54bnuQg8</a:t>
            </a:r>
            <a:endParaRPr lang="en-LT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E92847-51ED-1449-A9AF-8F855167E8E6}" type="slidenum">
              <a:rPr lang="en-LT"/>
              <a:t>9</a:t>
            </a:fld>
            <a:endParaRPr lang="en-LT"/>
          </a:p>
        </p:txBody>
      </p:sp>
    </p:spTree>
    <p:extLst>
      <p:ext uri="{BB962C8B-B14F-4D97-AF65-F5344CB8AC3E}">
        <p14:creationId xmlns:p14="http://schemas.microsoft.com/office/powerpoint/2010/main" val="176930888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https://unsplash.com/photos/AXu2aZ3YgP8</a:t>
            </a:r>
            <a:endParaRPr lang="en-L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BE92847-51ED-1449-A9AF-8F855167E8E6}" type="slidenum">
              <a:rPr kumimoji="0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10</a:t>
            </a:fld>
            <a:endParaRPr kumimoji="0" lang="en-LT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51655465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https://unsplash.com/photos/GKLIsLZxhj0</a:t>
            </a:r>
            <a:endParaRPr lang="en-LT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BE92847-51ED-1449-A9AF-8F855167E8E6}" type="slidenum">
              <a:rPr kumimoji="0" lang="en-LT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12</a:t>
            </a:fld>
            <a:endParaRPr kumimoji="0" lang="en-LT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85363599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https://unsplash.com/photos/AXu2aZ3YgP8</a:t>
            </a:r>
            <a:endParaRPr lang="en-L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BE92847-51ED-1449-A9AF-8F855167E8E6}" type="slidenum">
              <a:rPr kumimoji="0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13</a:t>
            </a:fld>
            <a:endParaRPr kumimoji="0" lang="en-LT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94843950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FBE682-BC13-E443-B955-4FA79FB3F16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LT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343E81D-F660-B04A-A02A-7771D9835F5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L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20CAD2-F4B0-6D4F-A3DB-59C0869B6D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1621EB-52E9-864A-B0F6-E4DE6976EFAF}" type="datetimeFigureOut">
              <a:t>29.04.2023</a:t>
            </a:fld>
            <a:endParaRPr lang="en-L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559959-8F63-1C46-9846-971A9FA824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L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04FAE86-30FA-9842-986E-368BD12DB9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72A2A8-704E-EF48-80AE-D3783EE37A42}" type="slidenum">
              <a:t>‹#›</a:t>
            </a:fld>
            <a:endParaRPr lang="en-LT"/>
          </a:p>
        </p:txBody>
      </p:sp>
    </p:spTree>
    <p:extLst>
      <p:ext uri="{BB962C8B-B14F-4D97-AF65-F5344CB8AC3E}">
        <p14:creationId xmlns:p14="http://schemas.microsoft.com/office/powerpoint/2010/main" val="8105200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E1BE3B-CFC3-5A4C-B7F9-83501BEBB5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LT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F6FE2E7-8408-F64E-AC06-6E9B1F7B6D3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L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B17EA7-EDC0-674E-87AF-81F0CC4A47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1621EB-52E9-864A-B0F6-E4DE6976EFAF}" type="datetimeFigureOut">
              <a:t>29.04.2023</a:t>
            </a:fld>
            <a:endParaRPr lang="en-L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5A66A1F-640A-DD4A-8A62-FC15E9D3F5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L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ED5553-91F0-6547-ABB8-D9C439CB0D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72A2A8-704E-EF48-80AE-D3783EE37A42}" type="slidenum">
              <a:t>‹#›</a:t>
            </a:fld>
            <a:endParaRPr lang="en-LT"/>
          </a:p>
        </p:txBody>
      </p:sp>
    </p:spTree>
    <p:extLst>
      <p:ext uri="{BB962C8B-B14F-4D97-AF65-F5344CB8AC3E}">
        <p14:creationId xmlns:p14="http://schemas.microsoft.com/office/powerpoint/2010/main" val="30869993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81D21FB-DAFB-DF4B-B7CA-DF378245F1B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LT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7C020F6-65AA-B149-8A98-D754BD2D85F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L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89CA0BA-7E42-374F-BCF5-EDBE9B1CAD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1621EB-52E9-864A-B0F6-E4DE6976EFAF}" type="datetimeFigureOut">
              <a:t>29.04.2023</a:t>
            </a:fld>
            <a:endParaRPr lang="en-L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AF8169A-AD4F-B54D-BD6E-4A85F6C023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L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467CF1D-B5A0-C945-8BEF-46A5BA8407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72A2A8-704E-EF48-80AE-D3783EE37A42}" type="slidenum">
              <a:t>‹#›</a:t>
            </a:fld>
            <a:endParaRPr lang="en-LT"/>
          </a:p>
        </p:txBody>
      </p:sp>
    </p:spTree>
    <p:extLst>
      <p:ext uri="{BB962C8B-B14F-4D97-AF65-F5344CB8AC3E}">
        <p14:creationId xmlns:p14="http://schemas.microsoft.com/office/powerpoint/2010/main" val="10407749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EBF467-98F8-1240-ACB7-FB89C8182B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LT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DF9D25-2E40-A546-8E08-F406112B18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L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1978E3D-659B-5845-B58C-F7CE0FEDAC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1621EB-52E9-864A-B0F6-E4DE6976EFAF}" type="datetimeFigureOut">
              <a:t>29.04.2023</a:t>
            </a:fld>
            <a:endParaRPr lang="en-L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FF348E1-52F7-3740-BECC-A872BC9527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L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63AFA0-CF5D-CB4F-86DA-A26B2DDDD4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72A2A8-704E-EF48-80AE-D3783EE37A42}" type="slidenum">
              <a:t>‹#›</a:t>
            </a:fld>
            <a:endParaRPr lang="en-LT"/>
          </a:p>
        </p:txBody>
      </p:sp>
    </p:spTree>
    <p:extLst>
      <p:ext uri="{BB962C8B-B14F-4D97-AF65-F5344CB8AC3E}">
        <p14:creationId xmlns:p14="http://schemas.microsoft.com/office/powerpoint/2010/main" val="15446148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DFBE51-5261-8649-BBAC-76D794105D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LT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95328B6-1619-BD43-AFD5-7594537CB92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53C310A-FBFE-6A4B-94FD-CD0539AA4D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1621EB-52E9-864A-B0F6-E4DE6976EFAF}" type="datetimeFigureOut">
              <a:t>29.04.2023</a:t>
            </a:fld>
            <a:endParaRPr lang="en-L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509B160-B8F3-9845-896E-719CFEDB94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L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2CFF698-F77F-6B4B-84A3-6571531ACA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72A2A8-704E-EF48-80AE-D3783EE37A42}" type="slidenum">
              <a:t>‹#›</a:t>
            </a:fld>
            <a:endParaRPr lang="en-LT"/>
          </a:p>
        </p:txBody>
      </p:sp>
    </p:spTree>
    <p:extLst>
      <p:ext uri="{BB962C8B-B14F-4D97-AF65-F5344CB8AC3E}">
        <p14:creationId xmlns:p14="http://schemas.microsoft.com/office/powerpoint/2010/main" val="9689716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2ED5FF-D86B-9747-848F-2C768AE53E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LT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F78C517-D3BF-1840-B5E3-D495BF943C5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LT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4F0A760-A9DA-0E47-8642-F4561309DDA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LT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8D07266-6075-214C-9A0F-1B14A182DA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1621EB-52E9-864A-B0F6-E4DE6976EFAF}" type="datetimeFigureOut">
              <a:t>29.04.2023</a:t>
            </a:fld>
            <a:endParaRPr lang="en-LT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A6FDC8C-B2B0-4245-A63C-2FB5D90D38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LT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4EF4FA8-9897-264C-B54C-3F8F187703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72A2A8-704E-EF48-80AE-D3783EE37A42}" type="slidenum">
              <a:t>‹#›</a:t>
            </a:fld>
            <a:endParaRPr lang="en-LT"/>
          </a:p>
        </p:txBody>
      </p:sp>
    </p:spTree>
    <p:extLst>
      <p:ext uri="{BB962C8B-B14F-4D97-AF65-F5344CB8AC3E}">
        <p14:creationId xmlns:p14="http://schemas.microsoft.com/office/powerpoint/2010/main" val="7032258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A2B15F-C6FA-D84D-AB7C-2B5E418D39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LT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E0F8AC2-AA47-514A-8FDD-22D9C7EA77A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62D7083-810C-DE49-887E-B07C6D74842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LT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778EA05-E088-664F-95B0-F7ACC951925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53E967E-B198-B644-85C4-9E2D8C07E3C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LT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4430866-AC10-394E-BF2C-D6905A00C0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1621EB-52E9-864A-B0F6-E4DE6976EFAF}" type="datetimeFigureOut">
              <a:t>29.04.2023</a:t>
            </a:fld>
            <a:endParaRPr lang="en-LT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A4192B9-1A8F-5643-8EDB-7F6741B9DB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LT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D7EE84F-1143-8540-BC3E-2E7FBEDE2E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72A2A8-704E-EF48-80AE-D3783EE37A42}" type="slidenum">
              <a:t>‹#›</a:t>
            </a:fld>
            <a:endParaRPr lang="en-LT"/>
          </a:p>
        </p:txBody>
      </p:sp>
    </p:spTree>
    <p:extLst>
      <p:ext uri="{BB962C8B-B14F-4D97-AF65-F5344CB8AC3E}">
        <p14:creationId xmlns:p14="http://schemas.microsoft.com/office/powerpoint/2010/main" val="15788866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EBE082-AEA3-514F-B09D-1F6E78F66E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LT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491E451-9867-6C42-8057-6E95D2F362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1621EB-52E9-864A-B0F6-E4DE6976EFAF}" type="datetimeFigureOut">
              <a:t>29.04.2023</a:t>
            </a:fld>
            <a:endParaRPr lang="en-LT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AA23332-F96E-2A45-BF20-B5E13FB940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LT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508CDD1-FCB4-B145-AA09-3E794E2376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72A2A8-704E-EF48-80AE-D3783EE37A42}" type="slidenum">
              <a:t>‹#›</a:t>
            </a:fld>
            <a:endParaRPr lang="en-LT"/>
          </a:p>
        </p:txBody>
      </p:sp>
    </p:spTree>
    <p:extLst>
      <p:ext uri="{BB962C8B-B14F-4D97-AF65-F5344CB8AC3E}">
        <p14:creationId xmlns:p14="http://schemas.microsoft.com/office/powerpoint/2010/main" val="609508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6BC489A-8D6C-DC47-B468-186F9A4696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1621EB-52E9-864A-B0F6-E4DE6976EFAF}" type="datetimeFigureOut">
              <a:t>29.04.2023</a:t>
            </a:fld>
            <a:endParaRPr lang="en-LT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7229109-1C34-5244-ADE5-222459E6E1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LT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F09E646-008A-3748-BCE2-BCCC6ED324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72A2A8-704E-EF48-80AE-D3783EE37A42}" type="slidenum">
              <a:t>‹#›</a:t>
            </a:fld>
            <a:endParaRPr lang="en-LT"/>
          </a:p>
        </p:txBody>
      </p:sp>
    </p:spTree>
    <p:extLst>
      <p:ext uri="{BB962C8B-B14F-4D97-AF65-F5344CB8AC3E}">
        <p14:creationId xmlns:p14="http://schemas.microsoft.com/office/powerpoint/2010/main" val="145918093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D4E5A1-F2E4-4441-8387-1A6E6B2073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LT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ADA04F-4005-F044-8FE5-2EC8060FA3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LT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25CDADC-814E-244E-B9E5-2C9051426D5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A33663C-1FF4-3D4E-854F-A5AA4B8A5D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1621EB-52E9-864A-B0F6-E4DE6976EFAF}" type="datetimeFigureOut">
              <a:t>29.04.2023</a:t>
            </a:fld>
            <a:endParaRPr lang="en-LT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0040EC2-135F-FE46-92F3-F3CD1E63A0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LT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F4625FC-8AEA-F74B-9DD8-E453DBA5FB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72A2A8-704E-EF48-80AE-D3783EE37A42}" type="slidenum">
              <a:t>‹#›</a:t>
            </a:fld>
            <a:endParaRPr lang="en-LT"/>
          </a:p>
        </p:txBody>
      </p:sp>
    </p:spTree>
    <p:extLst>
      <p:ext uri="{BB962C8B-B14F-4D97-AF65-F5344CB8AC3E}">
        <p14:creationId xmlns:p14="http://schemas.microsoft.com/office/powerpoint/2010/main" val="8440666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6E0717-7D74-B44F-9E66-235930CCAE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LT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290095B-B62E-3C44-845A-8D31260A605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LT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2AA383A-A1BD-3449-AEF4-F5EB7E8FAA4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32DE627-2BED-3549-9D80-6D0263AB61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1621EB-52E9-864A-B0F6-E4DE6976EFAF}" type="datetimeFigureOut">
              <a:t>29.04.2023</a:t>
            </a:fld>
            <a:endParaRPr lang="en-LT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E475BC9-5EA8-9D48-A131-684734B30F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LT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47BAA5F-2F19-D749-8E4B-44ABBE824F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72A2A8-704E-EF48-80AE-D3783EE37A42}" type="slidenum">
              <a:t>‹#›</a:t>
            </a:fld>
            <a:endParaRPr lang="en-LT"/>
          </a:p>
        </p:txBody>
      </p:sp>
    </p:spTree>
    <p:extLst>
      <p:ext uri="{BB962C8B-B14F-4D97-AF65-F5344CB8AC3E}">
        <p14:creationId xmlns:p14="http://schemas.microsoft.com/office/powerpoint/2010/main" val="28820497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0AAB91E-8D3B-5049-91E0-681A6BD550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LT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EC0D1AD-7B0F-C243-8060-E31261F4022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L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0B009B1-730F-3948-AFDB-A7D22951425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1621EB-52E9-864A-B0F6-E4DE6976EFAF}" type="datetimeFigureOut">
              <a:t>29.04.2023</a:t>
            </a:fld>
            <a:endParaRPr lang="en-L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E368CD1-C846-864B-8FF5-193D2956B8D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L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B75D875-456D-074B-9AD9-F14C62DF545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D72A2A8-704E-EF48-80AE-D3783EE37A42}" type="slidenum">
              <a:t>‹#›</a:t>
            </a:fld>
            <a:endParaRPr lang="en-LT"/>
          </a:p>
        </p:txBody>
      </p:sp>
    </p:spTree>
    <p:extLst>
      <p:ext uri="{BB962C8B-B14F-4D97-AF65-F5344CB8AC3E}">
        <p14:creationId xmlns:p14="http://schemas.microsoft.com/office/powerpoint/2010/main" val="26700814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L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13" Type="http://schemas.openxmlformats.org/officeDocument/2006/relationships/image" Target="../media/image40.png"/><Relationship Id="rId3" Type="http://schemas.openxmlformats.org/officeDocument/2006/relationships/image" Target="../media/image1.JPEG"/><Relationship Id="rId7" Type="http://schemas.openxmlformats.org/officeDocument/2006/relationships/image" Target="../media/image21.png"/><Relationship Id="rId12" Type="http://schemas.openxmlformats.org/officeDocument/2006/relationships/slide" Target="slide2.xml"/><Relationship Id="rId17" Type="http://schemas.openxmlformats.org/officeDocument/2006/relationships/hyperlink" Target="LinkedListNodeExe/LinkedListNodeExe.sln" TargetMode="External"/><Relationship Id="rId2" Type="http://schemas.openxmlformats.org/officeDocument/2006/relationships/notesSlide" Target="../notesSlides/notesSlide1.xml"/><Relationship Id="rId16" Type="http://schemas.openxmlformats.org/officeDocument/2006/relationships/image" Target="../media/image50.png"/><Relationship Id="rId1" Type="http://schemas.openxmlformats.org/officeDocument/2006/relationships/slideLayout" Target="../slideLayouts/slideLayout7.xml"/><Relationship Id="rId6" Type="http://schemas.openxmlformats.org/officeDocument/2006/relationships/slide" Target="slide8.xml"/><Relationship Id="rId11" Type="http://schemas.openxmlformats.org/officeDocument/2006/relationships/image" Target="../media/image4.png"/><Relationship Id="rId15" Type="http://schemas.openxmlformats.org/officeDocument/2006/relationships/slide" Target="slide5.xml"/><Relationship Id="rId10" Type="http://schemas.openxmlformats.org/officeDocument/2006/relationships/image" Target="../media/image30.png"/><Relationship Id="rId4" Type="http://schemas.openxmlformats.org/officeDocument/2006/relationships/image" Target="../media/image2.png"/><Relationship Id="rId9" Type="http://schemas.openxmlformats.org/officeDocument/2006/relationships/slide" Target="slide11.xml"/><Relationship Id="rId14" Type="http://schemas.openxmlformats.org/officeDocument/2006/relationships/image" Target="../media/image5.pn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13" Type="http://schemas.openxmlformats.org/officeDocument/2006/relationships/image" Target="../media/image40.png"/><Relationship Id="rId3" Type="http://schemas.openxmlformats.org/officeDocument/2006/relationships/image" Target="../media/image1.JPEG"/><Relationship Id="rId7" Type="http://schemas.openxmlformats.org/officeDocument/2006/relationships/image" Target="../media/image21.png"/><Relationship Id="rId12" Type="http://schemas.openxmlformats.org/officeDocument/2006/relationships/slide" Target="slide2.xml"/><Relationship Id="rId17" Type="http://schemas.openxmlformats.org/officeDocument/2006/relationships/hyperlink" Target="LinkedListNodeExe/LinkedListNodeExe.sln" TargetMode="External"/><Relationship Id="rId2" Type="http://schemas.openxmlformats.org/officeDocument/2006/relationships/notesSlide" Target="../notesSlides/notesSlide7.xml"/><Relationship Id="rId16" Type="http://schemas.openxmlformats.org/officeDocument/2006/relationships/image" Target="../media/image50.png"/><Relationship Id="rId1" Type="http://schemas.openxmlformats.org/officeDocument/2006/relationships/slideLayout" Target="../slideLayouts/slideLayout7.xml"/><Relationship Id="rId6" Type="http://schemas.openxmlformats.org/officeDocument/2006/relationships/slide" Target="slide8.xml"/><Relationship Id="rId11" Type="http://schemas.openxmlformats.org/officeDocument/2006/relationships/image" Target="../media/image4.png"/><Relationship Id="rId15" Type="http://schemas.openxmlformats.org/officeDocument/2006/relationships/slide" Target="slide5.xml"/><Relationship Id="rId10" Type="http://schemas.openxmlformats.org/officeDocument/2006/relationships/image" Target="../media/image30.png"/><Relationship Id="rId4" Type="http://schemas.openxmlformats.org/officeDocument/2006/relationships/image" Target="../media/image2.png"/><Relationship Id="rId9" Type="http://schemas.openxmlformats.org/officeDocument/2006/relationships/slide" Target="slide11.xml"/><Relationship Id="rId14" Type="http://schemas.openxmlformats.org/officeDocument/2006/relationships/image" Target="../media/image5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sv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EG"/><Relationship Id="rId7" Type="http://schemas.openxmlformats.org/officeDocument/2006/relationships/image" Target="../media/image2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6" Type="http://schemas.openxmlformats.org/officeDocument/2006/relationships/slide" Target="slide17.xml"/><Relationship Id="rId5" Type="http://schemas.openxmlformats.org/officeDocument/2006/relationships/image" Target="../media/image21.svg"/><Relationship Id="rId4" Type="http://schemas.openxmlformats.org/officeDocument/2006/relationships/image" Target="../media/image20.pn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13" Type="http://schemas.openxmlformats.org/officeDocument/2006/relationships/image" Target="../media/image40.png"/><Relationship Id="rId3" Type="http://schemas.openxmlformats.org/officeDocument/2006/relationships/image" Target="../media/image1.JPEG"/><Relationship Id="rId7" Type="http://schemas.openxmlformats.org/officeDocument/2006/relationships/image" Target="../media/image21.png"/><Relationship Id="rId12" Type="http://schemas.openxmlformats.org/officeDocument/2006/relationships/slide" Target="slide2.xml"/><Relationship Id="rId17" Type="http://schemas.openxmlformats.org/officeDocument/2006/relationships/hyperlink" Target="LinkedListNodeExe/LinkedListNodeExe.sln" TargetMode="External"/><Relationship Id="rId2" Type="http://schemas.openxmlformats.org/officeDocument/2006/relationships/notesSlide" Target="../notesSlides/notesSlide9.xml"/><Relationship Id="rId16" Type="http://schemas.openxmlformats.org/officeDocument/2006/relationships/image" Target="../media/image50.png"/><Relationship Id="rId1" Type="http://schemas.openxmlformats.org/officeDocument/2006/relationships/slideLayout" Target="../slideLayouts/slideLayout7.xml"/><Relationship Id="rId6" Type="http://schemas.openxmlformats.org/officeDocument/2006/relationships/slide" Target="slide8.xml"/><Relationship Id="rId11" Type="http://schemas.openxmlformats.org/officeDocument/2006/relationships/image" Target="../media/image4.png"/><Relationship Id="rId15" Type="http://schemas.openxmlformats.org/officeDocument/2006/relationships/slide" Target="slide5.xml"/><Relationship Id="rId10" Type="http://schemas.openxmlformats.org/officeDocument/2006/relationships/image" Target="../media/image30.png"/><Relationship Id="rId4" Type="http://schemas.openxmlformats.org/officeDocument/2006/relationships/image" Target="../media/image2.png"/><Relationship Id="rId9" Type="http://schemas.openxmlformats.org/officeDocument/2006/relationships/slide" Target="slide11.xml"/><Relationship Id="rId14" Type="http://schemas.openxmlformats.org/officeDocument/2006/relationships/image" Target="../media/image5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" Target="slide14.xml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4.png"/><Relationship Id="rId4" Type="http://schemas.openxmlformats.org/officeDocument/2006/relationships/slide" Target="slide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" Target="slide14.xml"/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4.png"/><Relationship Id="rId4" Type="http://schemas.openxmlformats.org/officeDocument/2006/relationships/slide" Target="slide6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" Target="slide14.xml"/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4.png"/><Relationship Id="rId4" Type="http://schemas.openxmlformats.org/officeDocument/2006/relationships/slide" Target="slide9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" Target="slide14.xml"/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4.png"/><Relationship Id="rId4" Type="http://schemas.openxmlformats.org/officeDocument/2006/relationships/slide" Target="slide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6" Type="http://schemas.openxmlformats.org/officeDocument/2006/relationships/slide" Target="slide14.xml"/><Relationship Id="rId5" Type="http://schemas.openxmlformats.org/officeDocument/2006/relationships/image" Target="../media/image10.svg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13" Type="http://schemas.openxmlformats.org/officeDocument/2006/relationships/image" Target="../media/image40.png"/><Relationship Id="rId3" Type="http://schemas.openxmlformats.org/officeDocument/2006/relationships/image" Target="../media/image1.JPEG"/><Relationship Id="rId7" Type="http://schemas.openxmlformats.org/officeDocument/2006/relationships/image" Target="../media/image21.png"/><Relationship Id="rId12" Type="http://schemas.openxmlformats.org/officeDocument/2006/relationships/slide" Target="slide2.xml"/><Relationship Id="rId17" Type="http://schemas.openxmlformats.org/officeDocument/2006/relationships/hyperlink" Target="LinkedListNodeExe/LinkedListNodeExe.sln" TargetMode="External"/><Relationship Id="rId2" Type="http://schemas.openxmlformats.org/officeDocument/2006/relationships/notesSlide" Target="../notesSlides/notesSlide3.xml"/><Relationship Id="rId16" Type="http://schemas.openxmlformats.org/officeDocument/2006/relationships/image" Target="../media/image50.png"/><Relationship Id="rId1" Type="http://schemas.openxmlformats.org/officeDocument/2006/relationships/slideLayout" Target="../slideLayouts/slideLayout7.xml"/><Relationship Id="rId6" Type="http://schemas.openxmlformats.org/officeDocument/2006/relationships/slide" Target="slide8.xml"/><Relationship Id="rId11" Type="http://schemas.openxmlformats.org/officeDocument/2006/relationships/image" Target="../media/image4.png"/><Relationship Id="rId15" Type="http://schemas.openxmlformats.org/officeDocument/2006/relationships/slide" Target="slide5.xml"/><Relationship Id="rId10" Type="http://schemas.openxmlformats.org/officeDocument/2006/relationships/image" Target="../media/image30.png"/><Relationship Id="rId4" Type="http://schemas.openxmlformats.org/officeDocument/2006/relationships/image" Target="../media/image2.png"/><Relationship Id="rId9" Type="http://schemas.openxmlformats.org/officeDocument/2006/relationships/slide" Target="slide11.xml"/><Relationship Id="rId1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sv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7" Type="http://schemas.openxmlformats.org/officeDocument/2006/relationships/image" Target="../media/image1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6" Type="http://schemas.openxmlformats.org/officeDocument/2006/relationships/slide" Target="slide15.xml"/><Relationship Id="rId5" Type="http://schemas.openxmlformats.org/officeDocument/2006/relationships/image" Target="../media/image12.svg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13" Type="http://schemas.openxmlformats.org/officeDocument/2006/relationships/image" Target="../media/image40.png"/><Relationship Id="rId3" Type="http://schemas.openxmlformats.org/officeDocument/2006/relationships/image" Target="../media/image1.JPEG"/><Relationship Id="rId7" Type="http://schemas.openxmlformats.org/officeDocument/2006/relationships/image" Target="../media/image21.png"/><Relationship Id="rId12" Type="http://schemas.openxmlformats.org/officeDocument/2006/relationships/slide" Target="slide2.xml"/><Relationship Id="rId17" Type="http://schemas.openxmlformats.org/officeDocument/2006/relationships/hyperlink" Target="LinkedListNodeExe/LinkedListNodeExe.sln" TargetMode="External"/><Relationship Id="rId2" Type="http://schemas.openxmlformats.org/officeDocument/2006/relationships/notesSlide" Target="../notesSlides/notesSlide5.xml"/><Relationship Id="rId16" Type="http://schemas.openxmlformats.org/officeDocument/2006/relationships/image" Target="../media/image50.png"/><Relationship Id="rId1" Type="http://schemas.openxmlformats.org/officeDocument/2006/relationships/slideLayout" Target="../slideLayouts/slideLayout7.xml"/><Relationship Id="rId6" Type="http://schemas.openxmlformats.org/officeDocument/2006/relationships/slide" Target="slide8.xml"/><Relationship Id="rId11" Type="http://schemas.openxmlformats.org/officeDocument/2006/relationships/image" Target="../media/image4.png"/><Relationship Id="rId15" Type="http://schemas.openxmlformats.org/officeDocument/2006/relationships/slide" Target="slide5.xml"/><Relationship Id="rId10" Type="http://schemas.openxmlformats.org/officeDocument/2006/relationships/image" Target="../media/image30.png"/><Relationship Id="rId4" Type="http://schemas.openxmlformats.org/officeDocument/2006/relationships/image" Target="../media/image2.png"/><Relationship Id="rId9" Type="http://schemas.openxmlformats.org/officeDocument/2006/relationships/slide" Target="slide11.xml"/><Relationship Id="rId1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sv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7" Type="http://schemas.openxmlformats.org/officeDocument/2006/relationships/image" Target="../media/image1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6" Type="http://schemas.openxmlformats.org/officeDocument/2006/relationships/slide" Target="slide16.xml"/><Relationship Id="rId5" Type="http://schemas.openxmlformats.org/officeDocument/2006/relationships/image" Target="../media/image19.svg"/><Relationship Id="rId4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bg">
            <a:extLst>
              <a:ext uri="{FF2B5EF4-FFF2-40B4-BE49-F238E27FC236}">
                <a16:creationId xmlns:a16="http://schemas.microsoft.com/office/drawing/2014/main" id="{FAE37928-628E-1B40-972B-1FCDC735566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/>
          <a:srcRect l="3472" r="3472"/>
          <a:stretch/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CDC415A3-C73D-495A-9E69-B8E337E7944B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55000"/>
            </a:schemeClr>
          </a:solidFill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4AFAC6AD-E06A-BD4A-AB39-35849B2BFA2D}"/>
              </a:ext>
            </a:extLst>
          </p:cNvPr>
          <p:cNvCxnSpPr>
            <a:cxnSpLocks/>
          </p:cNvCxnSpPr>
          <p:nvPr/>
        </p:nvCxnSpPr>
        <p:spPr>
          <a:xfrm flipV="1">
            <a:off x="2987610" y="3514418"/>
            <a:ext cx="825191" cy="657921"/>
          </a:xfrm>
          <a:prstGeom prst="line">
            <a:avLst/>
          </a:prstGeom>
          <a:solidFill>
            <a:srgbClr val="12231D">
              <a:alpha val="40000"/>
            </a:srgbClr>
          </a:solidFill>
          <a:ln w="63500" cap="rnd">
            <a:solidFill>
              <a:schemeClr val="bg1"/>
            </a:solidFill>
            <a:prstDash val="sysDot"/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70ECD39E-EC9A-954A-B4CF-9BCD99C8CFAE}"/>
              </a:ext>
            </a:extLst>
          </p:cNvPr>
          <p:cNvCxnSpPr>
            <a:cxnSpLocks/>
          </p:cNvCxnSpPr>
          <p:nvPr/>
        </p:nvCxnSpPr>
        <p:spPr>
          <a:xfrm flipH="1" flipV="1">
            <a:off x="5418578" y="3503266"/>
            <a:ext cx="960188" cy="749245"/>
          </a:xfrm>
          <a:prstGeom prst="line">
            <a:avLst/>
          </a:prstGeom>
          <a:solidFill>
            <a:srgbClr val="12231D">
              <a:alpha val="40000"/>
            </a:srgbClr>
          </a:solidFill>
          <a:ln w="63500" cap="rnd">
            <a:solidFill>
              <a:schemeClr val="bg1"/>
            </a:solidFill>
            <a:prstDash val="sysDot"/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24" name="Rectangle 23">
            <a:extLst>
              <a:ext uri="{FF2B5EF4-FFF2-40B4-BE49-F238E27FC236}">
                <a16:creationId xmlns:a16="http://schemas.microsoft.com/office/drawing/2014/main" id="{05D0BD90-6384-4F42-BDBE-A945AF012A9F}"/>
              </a:ext>
            </a:extLst>
          </p:cNvPr>
          <p:cNvSpPr/>
          <p:nvPr/>
        </p:nvSpPr>
        <p:spPr>
          <a:xfrm>
            <a:off x="2971850" y="385357"/>
            <a:ext cx="6248314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5400" b="1" spc="300" dirty="0">
                <a:solidFill>
                  <a:schemeClr val="bg1"/>
                </a:solidFill>
                <a:effectLst>
                  <a:outerShdw blurRad="292100" sx="102000" sy="102000" algn="ctr" rotWithShape="0">
                    <a:prstClr val="black">
                      <a:alpha val="52000"/>
                    </a:prstClr>
                  </a:outerShdw>
                </a:effectLst>
                <a:latin typeface="Universal Doomsday" panose="02000500000000000000" pitchFamily="2" charset="0"/>
              </a:rPr>
              <a:t>Linked List Nodes</a:t>
            </a:r>
            <a:endParaRPr lang="en-LT" sz="5400" b="1" spc="300" dirty="0">
              <a:solidFill>
                <a:schemeClr val="bg1"/>
              </a:solidFill>
              <a:effectLst>
                <a:outerShdw blurRad="292100" sx="102000" sy="102000" algn="ctr" rotWithShape="0">
                  <a:prstClr val="black">
                    <a:alpha val="52000"/>
                  </a:prstClr>
                </a:outerShdw>
              </a:effectLst>
              <a:latin typeface="Universal Doomsday" panose="02000500000000000000" pitchFamily="2" charset="0"/>
            </a:endParaRP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7D1D4DDA-3BA2-7F47-974A-FC6F909C89E4}"/>
              </a:ext>
            </a:extLst>
          </p:cNvPr>
          <p:cNvSpPr/>
          <p:nvPr/>
        </p:nvSpPr>
        <p:spPr>
          <a:xfrm>
            <a:off x="4924854" y="1179600"/>
            <a:ext cx="2342309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000" spc="300" dirty="0">
                <a:solidFill>
                  <a:schemeClr val="bg1"/>
                </a:solidFill>
                <a:effectLst>
                  <a:outerShdw blurRad="292100" sx="102000" sy="102000" algn="ctr" rotWithShape="0">
                    <a:prstClr val="black">
                      <a:alpha val="52000"/>
                    </a:prstClr>
                  </a:outerShdw>
                </a:effectLst>
                <a:latin typeface="Universal Doomsday" panose="02000500000000000000" pitchFamily="2" charset="0"/>
              </a:rPr>
              <a:t>C# Collections</a:t>
            </a:r>
            <a:endParaRPr lang="en-LT" sz="2000" spc="300" dirty="0">
              <a:solidFill>
                <a:schemeClr val="bg1"/>
              </a:solidFill>
              <a:effectLst>
                <a:outerShdw blurRad="292100" sx="102000" sy="102000" algn="ctr" rotWithShape="0">
                  <a:prstClr val="black">
                    <a:alpha val="52000"/>
                  </a:prstClr>
                </a:outerShdw>
              </a:effectLst>
              <a:latin typeface="Universal Doomsday" panose="02000500000000000000" pitchFamily="2" charset="0"/>
            </a:endParaRPr>
          </a:p>
        </p:txBody>
      </p: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0DF68F12-370D-1E45-B388-B3EB7E9D3A9F}"/>
              </a:ext>
            </a:extLst>
          </p:cNvPr>
          <p:cNvCxnSpPr>
            <a:cxnSpLocks/>
          </p:cNvCxnSpPr>
          <p:nvPr/>
        </p:nvCxnSpPr>
        <p:spPr>
          <a:xfrm flipH="1">
            <a:off x="8273667" y="3668617"/>
            <a:ext cx="903385" cy="683046"/>
          </a:xfrm>
          <a:prstGeom prst="line">
            <a:avLst/>
          </a:prstGeom>
          <a:solidFill>
            <a:srgbClr val="12231D">
              <a:alpha val="40000"/>
            </a:srgbClr>
          </a:solidFill>
          <a:ln w="63500" cap="rnd">
            <a:solidFill>
              <a:schemeClr val="bg1"/>
            </a:solidFill>
            <a:prstDash val="sysDot"/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mc:AlternateContent xmlns:mc="http://schemas.openxmlformats.org/markup-compatibility/2006" xmlns:psez="http://schemas.microsoft.com/office/powerpoint/2016/sectionzoom">
        <mc:Choice Requires="psez">
          <p:graphicFrame>
            <p:nvGraphicFramePr>
              <p:cNvPr id="12" name="Section Zoom 11">
                <a:extLst>
                  <a:ext uri="{FF2B5EF4-FFF2-40B4-BE49-F238E27FC236}">
                    <a16:creationId xmlns:a16="http://schemas.microsoft.com/office/drawing/2014/main" id="{C195487E-923E-634E-A4C3-E9368C2DE565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658829979"/>
                  </p:ext>
                </p:extLst>
              </p:nvPr>
            </p:nvGraphicFramePr>
            <p:xfrm>
              <a:off x="5502487" y="3994189"/>
              <a:ext cx="3588214" cy="2018370"/>
            </p:xfrm>
            <a:graphic>
              <a:graphicData uri="http://schemas.microsoft.com/office/powerpoint/2016/sectionzoom">
                <psez:sectionZm>
                  <psez:sectionZmObj sectionId="{D01103C6-D9B4-874A-903D-1D54C47D2E73}">
                    <psez:zmPr id="{23888936-E0DE-5545-AD69-CCF83ACA0790}" transitionDur="1000" showBg="0">
                      <p166:blipFill xmlns:p166="http://schemas.microsoft.com/office/powerpoint/2016/6/main">
                        <a:blip r:embed="rId4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3588214" cy="2018370"/>
                        </a:xfrm>
                        <a:prstGeom prst="rect">
                          <a:avLst/>
                        </a:prstGeom>
                      </p166:spPr>
                    </psez:zmPr>
                  </psez:sectionZmObj>
                </psez:sectionZm>
              </a:graphicData>
            </a:graphic>
          </p:graphicFrame>
        </mc:Choice>
        <mc:Fallback xmlns="">
          <p:pic>
            <p:nvPicPr>
              <p:cNvPr id="12" name="Section Zoom 11">
                <a:hlinkClick r:id="rId6" action="ppaction://hlinksldjump"/>
                <a:extLst>
                  <a:ext uri="{FF2B5EF4-FFF2-40B4-BE49-F238E27FC236}">
                    <a16:creationId xmlns:a16="http://schemas.microsoft.com/office/drawing/2014/main" id="{C195487E-923E-634E-A4C3-E9368C2DE565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502487" y="3994189"/>
                <a:ext cx="3588214" cy="201837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sez="http://schemas.microsoft.com/office/powerpoint/2016/sectionzoom">
        <mc:Choice Requires="psez">
          <p:graphicFrame>
            <p:nvGraphicFramePr>
              <p:cNvPr id="17" name="Section Zoom 16">
                <a:extLst>
                  <a:ext uri="{FF2B5EF4-FFF2-40B4-BE49-F238E27FC236}">
                    <a16:creationId xmlns:a16="http://schemas.microsoft.com/office/drawing/2014/main" id="{BA3A39B2-158B-2B4C-A1B4-DCCBD75CA15C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167548007"/>
                  </p:ext>
                </p:extLst>
              </p:nvPr>
            </p:nvGraphicFramePr>
            <p:xfrm>
              <a:off x="8145678" y="1644179"/>
              <a:ext cx="4222592" cy="2375208"/>
            </p:xfrm>
            <a:graphic>
              <a:graphicData uri="http://schemas.microsoft.com/office/powerpoint/2016/sectionzoom">
                <psez:sectionZm>
                  <psez:sectionZmObj sectionId="{17ED8106-7472-CA40-A9D6-5927206203E6}">
                    <psez:zmPr id="{BED1C54D-1895-F149-B351-02B981A8A5BF}" transitionDur="1000" showBg="0">
                      <p166:blipFill xmlns:p166="http://schemas.microsoft.com/office/powerpoint/2016/6/main">
                        <a:blip r:embed="rId8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4222592" cy="2375208"/>
                        </a:xfrm>
                        <a:prstGeom prst="rect">
                          <a:avLst/>
                        </a:prstGeom>
                      </p166:spPr>
                    </psez:zmPr>
                  </psez:sectionZmObj>
                </psez:sectionZm>
              </a:graphicData>
            </a:graphic>
          </p:graphicFrame>
        </mc:Choice>
        <mc:Fallback xmlns="">
          <p:pic>
            <p:nvPicPr>
              <p:cNvPr id="17" name="Section Zoom 16">
                <a:hlinkClick r:id="rId9" action="ppaction://hlinksldjump"/>
                <a:extLst>
                  <a:ext uri="{FF2B5EF4-FFF2-40B4-BE49-F238E27FC236}">
                    <a16:creationId xmlns:a16="http://schemas.microsoft.com/office/drawing/2014/main" id="{BA3A39B2-158B-2B4C-A1B4-DCCBD75CA15C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8145678" y="1644179"/>
                <a:ext cx="4222592" cy="237520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sez="http://schemas.microsoft.com/office/powerpoint/2016/sectionzoom">
        <mc:Choice Requires="psez">
          <p:graphicFrame>
            <p:nvGraphicFramePr>
              <p:cNvPr id="6" name="Section Zoom 5">
                <a:extLst>
                  <a:ext uri="{FF2B5EF4-FFF2-40B4-BE49-F238E27FC236}">
                    <a16:creationId xmlns:a16="http://schemas.microsoft.com/office/drawing/2014/main" id="{039C2E45-7383-084C-A25A-231F40FCFD88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443546311"/>
                  </p:ext>
                </p:extLst>
              </p:nvPr>
            </p:nvGraphicFramePr>
            <p:xfrm>
              <a:off x="-413512" y="3751378"/>
              <a:ext cx="4450582" cy="2503452"/>
            </p:xfrm>
            <a:graphic>
              <a:graphicData uri="http://schemas.microsoft.com/office/powerpoint/2016/sectionzoom">
                <psez:sectionZm>
                  <psez:sectionZmObj sectionId="{34C61D3D-3DDA-8544-919D-38908B71CF6E}">
                    <psez:zmPr id="{4BF83247-9042-D446-B9D6-CD882B6CF45B}" transitionDur="1000" showBg="0">
                      <p166:blipFill xmlns:p166="http://schemas.microsoft.com/office/powerpoint/2016/6/main">
                        <a:blip r:embed="rId11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4450582" cy="2503452"/>
                        </a:xfrm>
                        <a:prstGeom prst="rect">
                          <a:avLst/>
                        </a:prstGeom>
                        <a:effectLst/>
                      </p166:spPr>
                    </psez:zmPr>
                  </psez:sectionZmObj>
                </psez:sectionZm>
              </a:graphicData>
            </a:graphic>
          </p:graphicFrame>
        </mc:Choice>
        <mc:Fallback xmlns="">
          <p:pic>
            <p:nvPicPr>
              <p:cNvPr id="6" name="Section Zoom 5">
                <a:hlinkClick r:id="rId12" action="ppaction://hlinksldjump"/>
                <a:extLst>
                  <a:ext uri="{FF2B5EF4-FFF2-40B4-BE49-F238E27FC236}">
                    <a16:creationId xmlns:a16="http://schemas.microsoft.com/office/drawing/2014/main" id="{039C2E45-7383-084C-A25A-231F40FCFD88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-413512" y="3751378"/>
                <a:ext cx="4450582" cy="2503452"/>
              </a:xfrm>
              <a:prstGeom prst="rect">
                <a:avLst/>
              </a:prstGeom>
              <a:effectLst/>
            </p:spPr>
          </p:pic>
        </mc:Fallback>
      </mc:AlternateContent>
      <mc:AlternateContent xmlns:mc="http://schemas.openxmlformats.org/markup-compatibility/2006" xmlns:psez="http://schemas.microsoft.com/office/powerpoint/2016/sectionzoom">
        <mc:Choice Requires="psez">
          <p:graphicFrame>
            <p:nvGraphicFramePr>
              <p:cNvPr id="4" name="Section Zoom 3">
                <a:extLst>
                  <a:ext uri="{FF2B5EF4-FFF2-40B4-BE49-F238E27FC236}">
                    <a16:creationId xmlns:a16="http://schemas.microsoft.com/office/drawing/2014/main" id="{B2D661A4-8895-1E43-9238-4B6D30F2FF2A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4243204949"/>
                  </p:ext>
                </p:extLst>
              </p:nvPr>
            </p:nvGraphicFramePr>
            <p:xfrm>
              <a:off x="3099126" y="2116068"/>
              <a:ext cx="3048000" cy="1714500"/>
            </p:xfrm>
            <a:graphic>
              <a:graphicData uri="http://schemas.microsoft.com/office/powerpoint/2016/sectionzoom">
                <psez:sectionZm>
                  <psez:sectionZmObj sectionId="{DBB0F080-D76F-2449-A8A8-97428CE5CDE4}">
                    <psez:zmPr id="{E31B0801-3E89-AF44-A1B1-5F4CCB54772F}" transitionDur="1000" showBg="0">
                      <p166:blipFill xmlns:p166="http://schemas.microsoft.com/office/powerpoint/2016/6/main">
                        <a:blip r:embed="rId14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3048000" cy="1714500"/>
                        </a:xfrm>
                        <a:prstGeom prst="rect">
                          <a:avLst/>
                        </a:prstGeom>
                      </p166:spPr>
                    </psez:zmPr>
                  </psez:sectionZmObj>
                </psez:sectionZm>
              </a:graphicData>
            </a:graphic>
          </p:graphicFrame>
        </mc:Choice>
        <mc:Fallback xmlns="">
          <p:pic>
            <p:nvPicPr>
              <p:cNvPr id="4" name="Section Zoom 3">
                <a:hlinkClick r:id="rId15" action="ppaction://hlinksldjump"/>
                <a:extLst>
                  <a:ext uri="{FF2B5EF4-FFF2-40B4-BE49-F238E27FC236}">
                    <a16:creationId xmlns:a16="http://schemas.microsoft.com/office/drawing/2014/main" id="{B2D661A4-8895-1E43-9238-4B6D30F2FF2A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16"/>
              <a:stretch>
                <a:fillRect/>
              </a:stretch>
            </p:blipFill>
            <p:spPr>
              <a:xfrm>
                <a:off x="3099126" y="2116068"/>
                <a:ext cx="3048000" cy="1714500"/>
              </a:xfrm>
              <a:prstGeom prst="rect">
                <a:avLst/>
              </a:prstGeom>
            </p:spPr>
          </p:pic>
        </mc:Fallback>
      </mc:AlternateContent>
      <p:sp>
        <p:nvSpPr>
          <p:cNvPr id="5" name="Rectangle: Rounded Corners 4">
            <a:hlinkClick r:id="rId17" action="ppaction://hlinkfile"/>
            <a:extLst>
              <a:ext uri="{FF2B5EF4-FFF2-40B4-BE49-F238E27FC236}">
                <a16:creationId xmlns:a16="http://schemas.microsoft.com/office/drawing/2014/main" id="{1163B74C-AAA9-4741-B467-F1CA0DB91387}"/>
              </a:ext>
            </a:extLst>
          </p:cNvPr>
          <p:cNvSpPr/>
          <p:nvPr/>
        </p:nvSpPr>
        <p:spPr>
          <a:xfrm>
            <a:off x="10136038" y="267419"/>
            <a:ext cx="1492370" cy="379562"/>
          </a:xfrm>
          <a:prstGeom prst="roundRect">
            <a:avLst/>
          </a:prstGeom>
          <a:solidFill>
            <a:srgbClr val="000000">
              <a:alpha val="0"/>
            </a:srgbClr>
          </a:solidFill>
          <a:ln w="31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Open Test Project</a:t>
            </a:r>
            <a:endParaRPr lang="ru-RU" sz="1200" dirty="0"/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B298E6E1-A9B3-4577-8A59-91F63B74D222}"/>
              </a:ext>
            </a:extLst>
          </p:cNvPr>
          <p:cNvSpPr/>
          <p:nvPr/>
        </p:nvSpPr>
        <p:spPr>
          <a:xfrm>
            <a:off x="10136038" y="6505142"/>
            <a:ext cx="2054575" cy="335751"/>
          </a:xfrm>
          <a:prstGeom prst="roundRect">
            <a:avLst/>
          </a:prstGeom>
          <a:noFill/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latin typeface="Universal Doomsday" panose="02000500000000000000" pitchFamily="2" charset="0"/>
              </a:rPr>
              <a:t>Haz</a:t>
            </a:r>
            <a:r>
              <a:rPr lang="az-Latn-AZ" sz="1200" dirty="0">
                <a:latin typeface="Universal Doomsday" panose="02000500000000000000" pitchFamily="2" charset="0"/>
              </a:rPr>
              <a:t>ı</a:t>
            </a:r>
            <a:r>
              <a:rPr lang="en-US" sz="1200" dirty="0" err="1">
                <a:latin typeface="Universal Doomsday" panose="02000500000000000000" pitchFamily="2" charset="0"/>
              </a:rPr>
              <a:t>rlad</a:t>
            </a:r>
            <a:r>
              <a:rPr lang="az-Latn-AZ" sz="1200" dirty="0">
                <a:latin typeface="Universal Doomsday" panose="02000500000000000000" pitchFamily="2" charset="0"/>
              </a:rPr>
              <a:t>ı</a:t>
            </a:r>
            <a:r>
              <a:rPr lang="en-US" sz="1200" dirty="0">
                <a:latin typeface="Universal Doomsday" panose="02000500000000000000" pitchFamily="2" charset="0"/>
              </a:rPr>
              <a:t>:</a:t>
            </a:r>
            <a:r>
              <a:rPr lang="az-Latn-AZ" sz="1200" dirty="0">
                <a:latin typeface="Universal Doomsday" panose="02000500000000000000" pitchFamily="2" charset="0"/>
              </a:rPr>
              <a:t> Abbasov Samir</a:t>
            </a:r>
            <a:endParaRPr lang="ru-RU" sz="1200" dirty="0"/>
          </a:p>
        </p:txBody>
      </p:sp>
    </p:spTree>
    <p:extLst>
      <p:ext uri="{BB962C8B-B14F-4D97-AF65-F5344CB8AC3E}">
        <p14:creationId xmlns:p14="http://schemas.microsoft.com/office/powerpoint/2010/main" val="23853549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mph" presetSubtype="0" repeatCount="indefinite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" dur="4000" fill="hold"/>
                                        <p:tgtEl>
                                          <p:spTgt spid="2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bg">
            <a:extLst>
              <a:ext uri="{FF2B5EF4-FFF2-40B4-BE49-F238E27FC236}">
                <a16:creationId xmlns:a16="http://schemas.microsoft.com/office/drawing/2014/main" id="{FAE37928-628E-1B40-972B-1FCDC735566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/>
          <a:srcRect l="3472" r="3472"/>
          <a:stretch/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CDC415A3-C73D-495A-9E69-B8E337E7944B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55000"/>
            </a:schemeClr>
          </a:solidFill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4AFAC6AD-E06A-BD4A-AB39-35849B2BFA2D}"/>
              </a:ext>
            </a:extLst>
          </p:cNvPr>
          <p:cNvCxnSpPr>
            <a:cxnSpLocks/>
          </p:cNvCxnSpPr>
          <p:nvPr/>
        </p:nvCxnSpPr>
        <p:spPr>
          <a:xfrm flipV="1">
            <a:off x="2987610" y="3514418"/>
            <a:ext cx="825191" cy="657921"/>
          </a:xfrm>
          <a:prstGeom prst="line">
            <a:avLst/>
          </a:prstGeom>
          <a:solidFill>
            <a:srgbClr val="12231D">
              <a:alpha val="40000"/>
            </a:srgbClr>
          </a:solidFill>
          <a:ln w="63500" cap="rnd">
            <a:solidFill>
              <a:schemeClr val="bg1"/>
            </a:solidFill>
            <a:prstDash val="sysDot"/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70ECD39E-EC9A-954A-B4CF-9BCD99C8CFAE}"/>
              </a:ext>
            </a:extLst>
          </p:cNvPr>
          <p:cNvCxnSpPr>
            <a:cxnSpLocks/>
          </p:cNvCxnSpPr>
          <p:nvPr/>
        </p:nvCxnSpPr>
        <p:spPr>
          <a:xfrm flipH="1" flipV="1">
            <a:off x="5418578" y="3503266"/>
            <a:ext cx="960188" cy="749245"/>
          </a:xfrm>
          <a:prstGeom prst="line">
            <a:avLst/>
          </a:prstGeom>
          <a:solidFill>
            <a:srgbClr val="12231D">
              <a:alpha val="40000"/>
            </a:srgbClr>
          </a:solidFill>
          <a:ln w="63500" cap="rnd">
            <a:solidFill>
              <a:schemeClr val="bg1"/>
            </a:solidFill>
            <a:prstDash val="sysDot"/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24" name="Rectangle 23">
            <a:extLst>
              <a:ext uri="{FF2B5EF4-FFF2-40B4-BE49-F238E27FC236}">
                <a16:creationId xmlns:a16="http://schemas.microsoft.com/office/drawing/2014/main" id="{05D0BD90-6384-4F42-BDBE-A945AF012A9F}"/>
              </a:ext>
            </a:extLst>
          </p:cNvPr>
          <p:cNvSpPr/>
          <p:nvPr/>
        </p:nvSpPr>
        <p:spPr>
          <a:xfrm>
            <a:off x="2971850" y="385357"/>
            <a:ext cx="6248314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5400" b="1" i="0" u="none" strike="noStrike" kern="1200" cap="none" spc="30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blurRad="292100" sx="102000" sy="102000" algn="ctr" rotWithShape="0">
                    <a:prstClr val="black">
                      <a:alpha val="52000"/>
                    </a:prstClr>
                  </a:outerShdw>
                </a:effectLst>
                <a:uLnTx/>
                <a:uFillTx/>
                <a:latin typeface="Universal Doomsday" panose="02000500000000000000" pitchFamily="2" charset="0"/>
              </a:rPr>
              <a:t>Linked List Nodes</a:t>
            </a:r>
            <a:endParaRPr kumimoji="0" lang="en-LT" sz="5400" b="1" i="0" u="none" strike="noStrike" kern="1200" cap="none" spc="300" normalizeH="0" baseline="0" noProof="0" dirty="0">
              <a:ln>
                <a:noFill/>
              </a:ln>
              <a:solidFill>
                <a:prstClr val="white"/>
              </a:solidFill>
              <a:effectLst>
                <a:outerShdw blurRad="292100" sx="102000" sy="102000" algn="ctr" rotWithShape="0">
                  <a:prstClr val="black">
                    <a:alpha val="52000"/>
                  </a:prstClr>
                </a:outerShdw>
              </a:effectLst>
              <a:uLnTx/>
              <a:uFillTx/>
              <a:latin typeface="Universal Doomsday" panose="02000500000000000000" pitchFamily="2" charset="0"/>
            </a:endParaRP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7D1D4DDA-3BA2-7F47-974A-FC6F909C89E4}"/>
              </a:ext>
            </a:extLst>
          </p:cNvPr>
          <p:cNvSpPr/>
          <p:nvPr/>
        </p:nvSpPr>
        <p:spPr>
          <a:xfrm>
            <a:off x="4924855" y="1179600"/>
            <a:ext cx="2342308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30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blurRad="292100" sx="102000" sy="102000" algn="ctr" rotWithShape="0">
                    <a:prstClr val="black">
                      <a:alpha val="52000"/>
                    </a:prstClr>
                  </a:outerShdw>
                </a:effectLst>
                <a:uLnTx/>
                <a:uFillTx/>
                <a:latin typeface="Universal Doomsday" panose="02000500000000000000" pitchFamily="2" charset="0"/>
              </a:rPr>
              <a:t>C# Collections</a:t>
            </a:r>
            <a:endParaRPr kumimoji="0" lang="en-LT" sz="2000" b="0" i="0" u="none" strike="noStrike" kern="1200" cap="none" spc="300" normalizeH="0" baseline="0" noProof="0" dirty="0">
              <a:ln>
                <a:noFill/>
              </a:ln>
              <a:solidFill>
                <a:prstClr val="white"/>
              </a:solidFill>
              <a:effectLst>
                <a:outerShdw blurRad="292100" sx="102000" sy="102000" algn="ctr" rotWithShape="0">
                  <a:prstClr val="black">
                    <a:alpha val="52000"/>
                  </a:prstClr>
                </a:outerShdw>
              </a:effectLst>
              <a:uLnTx/>
              <a:uFillTx/>
              <a:latin typeface="Universal Doomsday" panose="02000500000000000000" pitchFamily="2" charset="0"/>
            </a:endParaRPr>
          </a:p>
        </p:txBody>
      </p: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0DF68F12-370D-1E45-B388-B3EB7E9D3A9F}"/>
              </a:ext>
            </a:extLst>
          </p:cNvPr>
          <p:cNvCxnSpPr>
            <a:cxnSpLocks/>
          </p:cNvCxnSpPr>
          <p:nvPr/>
        </p:nvCxnSpPr>
        <p:spPr>
          <a:xfrm flipH="1">
            <a:off x="8273667" y="3668617"/>
            <a:ext cx="903385" cy="683046"/>
          </a:xfrm>
          <a:prstGeom prst="line">
            <a:avLst/>
          </a:prstGeom>
          <a:solidFill>
            <a:srgbClr val="12231D">
              <a:alpha val="40000"/>
            </a:srgbClr>
          </a:solidFill>
          <a:ln w="63500" cap="rnd">
            <a:solidFill>
              <a:schemeClr val="bg1"/>
            </a:solidFill>
            <a:prstDash val="sysDot"/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mc:AlternateContent xmlns:mc="http://schemas.openxmlformats.org/markup-compatibility/2006" xmlns:psez="http://schemas.microsoft.com/office/powerpoint/2016/sectionzoom">
        <mc:Choice Requires="psez">
          <p:graphicFrame>
            <p:nvGraphicFramePr>
              <p:cNvPr id="12" name="Section Zoom 11">
                <a:extLst>
                  <a:ext uri="{FF2B5EF4-FFF2-40B4-BE49-F238E27FC236}">
                    <a16:creationId xmlns:a16="http://schemas.microsoft.com/office/drawing/2014/main" id="{C195487E-923E-634E-A4C3-E9368C2DE565}"/>
                  </a:ext>
                </a:extLst>
              </p:cNvPr>
              <p:cNvGraphicFramePr>
                <a:graphicFrameLocks noChangeAspect="1"/>
              </p:cNvGraphicFramePr>
              <p:nvPr/>
            </p:nvGraphicFramePr>
            <p:xfrm>
              <a:off x="5502487" y="3994189"/>
              <a:ext cx="3588214" cy="2018370"/>
            </p:xfrm>
            <a:graphic>
              <a:graphicData uri="http://schemas.microsoft.com/office/powerpoint/2016/sectionzoom">
                <psez:sectionZm>
                  <psez:sectionZmObj sectionId="{D01103C6-D9B4-874A-903D-1D54C47D2E73}">
                    <psez:zmPr id="{23888936-E0DE-5545-AD69-CCF83ACA0790}" transitionDur="1000" showBg="0">
                      <p166:blipFill xmlns:p166="http://schemas.microsoft.com/office/powerpoint/2016/6/main">
                        <a:blip r:embed="rId4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3588214" cy="2018370"/>
                        </a:xfrm>
                        <a:prstGeom prst="rect">
                          <a:avLst/>
                        </a:prstGeom>
                      </p166:spPr>
                    </psez:zmPr>
                  </psez:sectionZmObj>
                </psez:sectionZm>
              </a:graphicData>
            </a:graphic>
          </p:graphicFrame>
        </mc:Choice>
        <mc:Fallback xmlns="">
          <p:pic>
            <p:nvPicPr>
              <p:cNvPr id="12" name="Section Zoom 11">
                <a:hlinkClick r:id="rId6" action="ppaction://hlinksldjump"/>
                <a:extLst>
                  <a:ext uri="{FF2B5EF4-FFF2-40B4-BE49-F238E27FC236}">
                    <a16:creationId xmlns:a16="http://schemas.microsoft.com/office/drawing/2014/main" id="{C195487E-923E-634E-A4C3-E9368C2DE565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502487" y="3994189"/>
                <a:ext cx="3588214" cy="201837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sez="http://schemas.microsoft.com/office/powerpoint/2016/sectionzoom">
        <mc:Choice Requires="psez">
          <p:graphicFrame>
            <p:nvGraphicFramePr>
              <p:cNvPr id="17" name="Section Zoom 16">
                <a:extLst>
                  <a:ext uri="{FF2B5EF4-FFF2-40B4-BE49-F238E27FC236}">
                    <a16:creationId xmlns:a16="http://schemas.microsoft.com/office/drawing/2014/main" id="{BA3A39B2-158B-2B4C-A1B4-DCCBD75CA15C}"/>
                  </a:ext>
                </a:extLst>
              </p:cNvPr>
              <p:cNvGraphicFramePr>
                <a:graphicFrameLocks noChangeAspect="1"/>
              </p:cNvGraphicFramePr>
              <p:nvPr/>
            </p:nvGraphicFramePr>
            <p:xfrm>
              <a:off x="8145678" y="1644179"/>
              <a:ext cx="4222592" cy="2375208"/>
            </p:xfrm>
            <a:graphic>
              <a:graphicData uri="http://schemas.microsoft.com/office/powerpoint/2016/sectionzoom">
                <psez:sectionZm>
                  <psez:sectionZmObj sectionId="{17ED8106-7472-CA40-A9D6-5927206203E6}">
                    <psez:zmPr id="{BED1C54D-1895-F149-B351-02B981A8A5BF}" transitionDur="1000" showBg="0">
                      <p166:blipFill xmlns:p166="http://schemas.microsoft.com/office/powerpoint/2016/6/main">
                        <a:blip r:embed="rId8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4222592" cy="2375208"/>
                        </a:xfrm>
                        <a:prstGeom prst="rect">
                          <a:avLst/>
                        </a:prstGeom>
                      </p166:spPr>
                    </psez:zmPr>
                  </psez:sectionZmObj>
                </psez:sectionZm>
              </a:graphicData>
            </a:graphic>
          </p:graphicFrame>
        </mc:Choice>
        <mc:Fallback xmlns="">
          <p:pic>
            <p:nvPicPr>
              <p:cNvPr id="17" name="Section Zoom 16">
                <a:hlinkClick r:id="rId9" action="ppaction://hlinksldjump"/>
                <a:extLst>
                  <a:ext uri="{FF2B5EF4-FFF2-40B4-BE49-F238E27FC236}">
                    <a16:creationId xmlns:a16="http://schemas.microsoft.com/office/drawing/2014/main" id="{BA3A39B2-158B-2B4C-A1B4-DCCBD75CA15C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8145678" y="1644179"/>
                <a:ext cx="4222592" cy="237520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sez="http://schemas.microsoft.com/office/powerpoint/2016/sectionzoom">
        <mc:Choice Requires="psez">
          <p:graphicFrame>
            <p:nvGraphicFramePr>
              <p:cNvPr id="6" name="Section Zoom 5">
                <a:extLst>
                  <a:ext uri="{FF2B5EF4-FFF2-40B4-BE49-F238E27FC236}">
                    <a16:creationId xmlns:a16="http://schemas.microsoft.com/office/drawing/2014/main" id="{039C2E45-7383-084C-A25A-231F40FCFD88}"/>
                  </a:ext>
                </a:extLst>
              </p:cNvPr>
              <p:cNvGraphicFramePr>
                <a:graphicFrameLocks noChangeAspect="1"/>
              </p:cNvGraphicFramePr>
              <p:nvPr/>
            </p:nvGraphicFramePr>
            <p:xfrm>
              <a:off x="-413512" y="3751378"/>
              <a:ext cx="4450582" cy="2503452"/>
            </p:xfrm>
            <a:graphic>
              <a:graphicData uri="http://schemas.microsoft.com/office/powerpoint/2016/sectionzoom">
                <psez:sectionZm>
                  <psez:sectionZmObj sectionId="{34C61D3D-3DDA-8544-919D-38908B71CF6E}">
                    <psez:zmPr id="{4BF83247-9042-D446-B9D6-CD882B6CF45B}" transitionDur="1000" showBg="0">
                      <p166:blipFill xmlns:p166="http://schemas.microsoft.com/office/powerpoint/2016/6/main">
                        <a:blip r:embed="rId11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4450582" cy="2503452"/>
                        </a:xfrm>
                        <a:prstGeom prst="rect">
                          <a:avLst/>
                        </a:prstGeom>
                        <a:effectLst/>
                      </p166:spPr>
                    </psez:zmPr>
                  </psez:sectionZmObj>
                </psez:sectionZm>
              </a:graphicData>
            </a:graphic>
          </p:graphicFrame>
        </mc:Choice>
        <mc:Fallback xmlns="">
          <p:pic>
            <p:nvPicPr>
              <p:cNvPr id="6" name="Section Zoom 5">
                <a:hlinkClick r:id="rId12" action="ppaction://hlinksldjump"/>
                <a:extLst>
                  <a:ext uri="{FF2B5EF4-FFF2-40B4-BE49-F238E27FC236}">
                    <a16:creationId xmlns:a16="http://schemas.microsoft.com/office/drawing/2014/main" id="{039C2E45-7383-084C-A25A-231F40FCFD88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-413512" y="3751378"/>
                <a:ext cx="4450582" cy="2503452"/>
              </a:xfrm>
              <a:prstGeom prst="rect">
                <a:avLst/>
              </a:prstGeom>
              <a:effectLst/>
            </p:spPr>
          </p:pic>
        </mc:Fallback>
      </mc:AlternateContent>
      <mc:AlternateContent xmlns:mc="http://schemas.openxmlformats.org/markup-compatibility/2006" xmlns:psez="http://schemas.microsoft.com/office/powerpoint/2016/sectionzoom">
        <mc:Choice Requires="psez">
          <p:graphicFrame>
            <p:nvGraphicFramePr>
              <p:cNvPr id="4" name="Section Zoom 3">
                <a:extLst>
                  <a:ext uri="{FF2B5EF4-FFF2-40B4-BE49-F238E27FC236}">
                    <a16:creationId xmlns:a16="http://schemas.microsoft.com/office/drawing/2014/main" id="{B2D661A4-8895-1E43-9238-4B6D30F2FF2A}"/>
                  </a:ext>
                </a:extLst>
              </p:cNvPr>
              <p:cNvGraphicFramePr>
                <a:graphicFrameLocks noChangeAspect="1"/>
              </p:cNvGraphicFramePr>
              <p:nvPr/>
            </p:nvGraphicFramePr>
            <p:xfrm>
              <a:off x="3099126" y="2116068"/>
              <a:ext cx="3048000" cy="1714500"/>
            </p:xfrm>
            <a:graphic>
              <a:graphicData uri="http://schemas.microsoft.com/office/powerpoint/2016/sectionzoom">
                <psez:sectionZm>
                  <psez:sectionZmObj sectionId="{DBB0F080-D76F-2449-A8A8-97428CE5CDE4}">
                    <psez:zmPr id="{E31B0801-3E89-AF44-A1B1-5F4CCB54772F}" transitionDur="1000" showBg="0">
                      <p166:blipFill xmlns:p166="http://schemas.microsoft.com/office/powerpoint/2016/6/main">
                        <a:blip r:embed="rId14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3048000" cy="1714500"/>
                        </a:xfrm>
                        <a:prstGeom prst="rect">
                          <a:avLst/>
                        </a:prstGeom>
                      </p166:spPr>
                    </psez:zmPr>
                  </psez:sectionZmObj>
                </psez:sectionZm>
              </a:graphicData>
            </a:graphic>
          </p:graphicFrame>
        </mc:Choice>
        <mc:Fallback xmlns="">
          <p:pic>
            <p:nvPicPr>
              <p:cNvPr id="4" name="Section Zoom 3">
                <a:hlinkClick r:id="rId15" action="ppaction://hlinksldjump"/>
                <a:extLst>
                  <a:ext uri="{FF2B5EF4-FFF2-40B4-BE49-F238E27FC236}">
                    <a16:creationId xmlns:a16="http://schemas.microsoft.com/office/drawing/2014/main" id="{B2D661A4-8895-1E43-9238-4B6D30F2FF2A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16"/>
              <a:stretch>
                <a:fillRect/>
              </a:stretch>
            </p:blipFill>
            <p:spPr>
              <a:xfrm>
                <a:off x="3099126" y="2116068"/>
                <a:ext cx="3048000" cy="1714500"/>
              </a:xfrm>
              <a:prstGeom prst="rect">
                <a:avLst/>
              </a:prstGeom>
            </p:spPr>
          </p:pic>
        </mc:Fallback>
      </mc:AlternateContent>
      <p:sp>
        <p:nvSpPr>
          <p:cNvPr id="14" name="Rectangle: Rounded Corners 13">
            <a:hlinkClick r:id="rId17" action="ppaction://hlinkfile"/>
            <a:extLst>
              <a:ext uri="{FF2B5EF4-FFF2-40B4-BE49-F238E27FC236}">
                <a16:creationId xmlns:a16="http://schemas.microsoft.com/office/drawing/2014/main" id="{B735F4B9-50A8-48A5-8990-613682DE0B20}"/>
              </a:ext>
            </a:extLst>
          </p:cNvPr>
          <p:cNvSpPr/>
          <p:nvPr/>
        </p:nvSpPr>
        <p:spPr>
          <a:xfrm>
            <a:off x="10136038" y="267419"/>
            <a:ext cx="1492370" cy="379562"/>
          </a:xfrm>
          <a:prstGeom prst="roundRect">
            <a:avLst/>
          </a:prstGeom>
          <a:solidFill>
            <a:srgbClr val="000000">
              <a:alpha val="0"/>
            </a:srgbClr>
          </a:solidFill>
          <a:ln w="31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Open Test Project</a:t>
            </a:r>
            <a:endParaRPr lang="ru-RU" sz="1200" dirty="0"/>
          </a:p>
        </p:txBody>
      </p:sp>
    </p:spTree>
    <p:extLst>
      <p:ext uri="{BB962C8B-B14F-4D97-AF65-F5344CB8AC3E}">
        <p14:creationId xmlns:p14="http://schemas.microsoft.com/office/powerpoint/2010/main" val="7662453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mph" presetSubtype="0" repeatCount="indefinite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" dur="4000" fill="hold"/>
                                        <p:tgtEl>
                                          <p:spTgt spid="2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B8A42B65-566C-0A41-B8C2-5032B07BD196}"/>
              </a:ext>
            </a:extLst>
          </p:cNvPr>
          <p:cNvSpPr/>
          <p:nvPr/>
        </p:nvSpPr>
        <p:spPr>
          <a:xfrm>
            <a:off x="2869581" y="202582"/>
            <a:ext cx="6452840" cy="6452838"/>
          </a:xfrm>
          <a:prstGeom prst="ellipse">
            <a:avLst/>
          </a:prstGeom>
          <a:solidFill>
            <a:srgbClr val="9AB8FE">
              <a:alpha val="40000"/>
            </a:srgbClr>
          </a:solidFill>
          <a:ln w="1270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LT" sz="8000" b="1" i="0" u="none" strike="noStrike" kern="1200" cap="none" spc="-15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Raleway" panose="020B0503030101060003" pitchFamily="34" charset="77"/>
              <a:ea typeface="+mn-ea"/>
              <a:cs typeface="+mn-cs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674933B-DF67-D14D-ACC6-194EA400210B}"/>
              </a:ext>
            </a:extLst>
          </p:cNvPr>
          <p:cNvSpPr/>
          <p:nvPr/>
        </p:nvSpPr>
        <p:spPr>
          <a:xfrm>
            <a:off x="2947643" y="3389971"/>
            <a:ext cx="6296718" cy="14465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800" b="1" i="0" u="none" strike="noStrike" kern="1200" cap="none" spc="-150" normalizeH="0" baseline="0" noProof="0" dirty="0">
                <a:ln>
                  <a:noFill/>
                </a:ln>
                <a:solidFill>
                  <a:srgbClr val="FFFFFF"/>
                </a:solidFill>
                <a:effectLst>
                  <a:outerShdw blurRad="419100" sx="102000" sy="102000" algn="ctr" rotWithShape="0">
                    <a:prstClr val="black">
                      <a:alpha val="29000"/>
                    </a:prstClr>
                  </a:outerShdw>
                </a:effectLst>
                <a:uLnTx/>
                <a:uFillTx/>
                <a:latin typeface="Universal Doomsday" panose="02000500000000000000" pitchFamily="2" charset="0"/>
              </a:rPr>
              <a:t>Delete</a:t>
            </a:r>
            <a:endParaRPr kumimoji="0" lang="en-LT" sz="8800" b="1" i="0" u="none" strike="noStrike" kern="1200" cap="none" spc="-150" normalizeH="0" baseline="0" noProof="0" dirty="0">
              <a:ln>
                <a:noFill/>
              </a:ln>
              <a:solidFill>
                <a:srgbClr val="FFFFFF"/>
              </a:solidFill>
              <a:effectLst>
                <a:outerShdw blurRad="419100" sx="102000" sy="102000" algn="ctr" rotWithShape="0">
                  <a:prstClr val="black">
                    <a:alpha val="29000"/>
                  </a:prstClr>
                </a:outerShdw>
              </a:effectLst>
              <a:uLnTx/>
              <a:uFillTx/>
              <a:latin typeface="Universal Doomsday" panose="02000500000000000000" pitchFamily="2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FD9FA5D4-F976-AF4C-AC07-03DCC1B85E22}"/>
              </a:ext>
            </a:extLst>
          </p:cNvPr>
          <p:cNvSpPr/>
          <p:nvPr/>
        </p:nvSpPr>
        <p:spPr>
          <a:xfrm>
            <a:off x="2947643" y="4437112"/>
            <a:ext cx="6296718" cy="14465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800" b="1" i="0" u="none" strike="noStrike" kern="1200" cap="none" spc="-150" normalizeH="0" baseline="0" noProof="0" dirty="0">
                <a:ln>
                  <a:noFill/>
                </a:ln>
                <a:solidFill>
                  <a:srgbClr val="FFFFFF"/>
                </a:solidFill>
                <a:effectLst>
                  <a:outerShdw blurRad="419100" sx="102000" sy="102000" algn="ctr" rotWithShape="0">
                    <a:prstClr val="black">
                      <a:alpha val="29000"/>
                    </a:prstClr>
                  </a:outerShdw>
                </a:effectLst>
                <a:uLnTx/>
                <a:uFillTx/>
                <a:latin typeface="Universal Doomsday" panose="02000500000000000000" pitchFamily="2" charset="0"/>
              </a:rPr>
              <a:t>Nodes</a:t>
            </a:r>
            <a:endParaRPr kumimoji="0" lang="en-LT" sz="8800" b="1" i="0" u="none" strike="noStrike" kern="1200" cap="none" spc="-150" normalizeH="0" baseline="0" noProof="0" dirty="0">
              <a:ln>
                <a:noFill/>
              </a:ln>
              <a:solidFill>
                <a:srgbClr val="FFFFFF"/>
              </a:solidFill>
              <a:effectLst>
                <a:outerShdw blurRad="419100" sx="102000" sy="102000" algn="ctr" rotWithShape="0">
                  <a:prstClr val="black">
                    <a:alpha val="29000"/>
                  </a:prstClr>
                </a:outerShdw>
              </a:effectLst>
              <a:uLnTx/>
              <a:uFillTx/>
              <a:latin typeface="Universal Doomsday" panose="02000500000000000000" pitchFamily="2" charset="0"/>
            </a:endParaRPr>
          </a:p>
        </p:txBody>
      </p:sp>
      <p:pic>
        <p:nvPicPr>
          <p:cNvPr id="7" name="Graphic 6" descr="Gears with solid fill" hidden="1">
            <a:extLst>
              <a:ext uri="{FF2B5EF4-FFF2-40B4-BE49-F238E27FC236}">
                <a16:creationId xmlns:a16="http://schemas.microsoft.com/office/drawing/2014/main" id="{3ABC9C15-A943-6549-9279-9BBD8A235D8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542263" y="459058"/>
            <a:ext cx="3107474" cy="310747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4A19901B-65C5-489C-9A29-C9BDD31DEDC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29313" y="895627"/>
            <a:ext cx="2533373" cy="25333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936434"/>
      </p:ext>
    </p:extLst>
  </p:cSld>
  <p:clrMapOvr>
    <a:masterClrMapping/>
  </p:clrMapOvr>
  <p:transition spd="slow" advTm="0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l="-4000" r="-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>
            <a:extLst>
              <a:ext uri="{FF2B5EF4-FFF2-40B4-BE49-F238E27FC236}">
                <a16:creationId xmlns:a16="http://schemas.microsoft.com/office/drawing/2014/main" id="{D29F581C-915B-3B4C-9A89-1AA8FB4A24D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/>
          <a:srcRect l="3481" r="3481"/>
          <a:stretch/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7A8F591C-C363-4066-967F-2243ADFE5074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55000"/>
            </a:schemeClr>
          </a:solidFill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B8A42B65-566C-0A41-B8C2-5032B07BD196}"/>
              </a:ext>
            </a:extLst>
          </p:cNvPr>
          <p:cNvSpPr/>
          <p:nvPr/>
        </p:nvSpPr>
        <p:spPr>
          <a:xfrm>
            <a:off x="-1364972" y="-4031970"/>
            <a:ext cx="14921946" cy="14921942"/>
          </a:xfrm>
          <a:prstGeom prst="ellipse">
            <a:avLst/>
          </a:prstGeom>
          <a:noFill/>
          <a:ln w="1270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LT" sz="8000" b="1" i="0" u="none" strike="noStrike" kern="1200" cap="none" spc="-15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Raleway" panose="020B0503030101060003" pitchFamily="34" charset="77"/>
              <a:ea typeface="+mn-ea"/>
              <a:cs typeface="+mn-cs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0CE686A0-D3CF-4B45-AB0E-0CEACD1B22AE}"/>
              </a:ext>
            </a:extLst>
          </p:cNvPr>
          <p:cNvSpPr/>
          <p:nvPr/>
        </p:nvSpPr>
        <p:spPr>
          <a:xfrm>
            <a:off x="2795954" y="3341515"/>
            <a:ext cx="6743700" cy="203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az-Latn-AZ" sz="1400" b="0" i="0" dirty="0">
                <a:solidFill>
                  <a:schemeClr val="bg1"/>
                </a:solidFill>
                <a:effectLst/>
                <a:latin typeface="Universal Doomsday" panose="02000500000000000000" pitchFamily="2" charset="0"/>
              </a:rPr>
              <a:t>Linked Listlərdən Node</a:t>
            </a:r>
            <a:r>
              <a:rPr lang="en-US" sz="1400" b="0" i="0" dirty="0">
                <a:solidFill>
                  <a:schemeClr val="bg1"/>
                </a:solidFill>
                <a:effectLst/>
                <a:latin typeface="Universal Doomsday" panose="02000500000000000000" pitchFamily="2" charset="0"/>
              </a:rPr>
              <a:t>’</a:t>
            </a:r>
            <a:r>
              <a:rPr lang="az-Latn-AZ" sz="1400" b="0" i="0" dirty="0">
                <a:solidFill>
                  <a:schemeClr val="bg1"/>
                </a:solidFill>
                <a:effectLst/>
                <a:latin typeface="Universal Doomsday" panose="02000500000000000000" pitchFamily="2" charset="0"/>
              </a:rPr>
              <a:t>ların silinməsi nodun özünün və ondan əvvəl və sonrakı əlaqələrin yenilənməsini tələb edir.</a:t>
            </a:r>
          </a:p>
          <a:p>
            <a:pPr algn="ctr"/>
            <a:r>
              <a:rPr lang="az-Latn-AZ" sz="1400" b="0" i="0" dirty="0">
                <a:solidFill>
                  <a:schemeClr val="bg1"/>
                </a:solidFill>
                <a:effectLst/>
                <a:latin typeface="Universal Doomsday" panose="02000500000000000000" pitchFamily="2" charset="0"/>
              </a:rPr>
              <a:t>Birincisi, silinəcək node</a:t>
            </a:r>
            <a:r>
              <a:rPr lang="en-US" sz="1400" b="0" i="0" dirty="0">
                <a:solidFill>
                  <a:schemeClr val="bg1"/>
                </a:solidFill>
                <a:effectLst/>
                <a:latin typeface="Universal Doomsday" panose="02000500000000000000" pitchFamily="2" charset="0"/>
              </a:rPr>
              <a:t>’</a:t>
            </a:r>
            <a:r>
              <a:rPr lang="az-Latn-AZ" sz="1400" b="0" i="0" dirty="0">
                <a:solidFill>
                  <a:schemeClr val="bg1"/>
                </a:solidFill>
                <a:effectLst/>
                <a:latin typeface="Universal Doomsday" panose="02000500000000000000" pitchFamily="2" charset="0"/>
              </a:rPr>
              <a:t>dan əvvəlki node</a:t>
            </a:r>
            <a:r>
              <a:rPr lang="en-US" sz="1400" b="0" i="0" dirty="0">
                <a:solidFill>
                  <a:schemeClr val="bg1"/>
                </a:solidFill>
                <a:effectLst/>
                <a:latin typeface="Universal Doomsday" panose="02000500000000000000" pitchFamily="2" charset="0"/>
              </a:rPr>
              <a:t>’</a:t>
            </a:r>
            <a:r>
              <a:rPr lang="az-Latn-AZ" sz="1400" dirty="0">
                <a:solidFill>
                  <a:schemeClr val="bg1"/>
                </a:solidFill>
                <a:latin typeface="Universal Doomsday" panose="02000500000000000000" pitchFamily="2" charset="0"/>
              </a:rPr>
              <a:t>un</a:t>
            </a:r>
            <a:r>
              <a:rPr lang="az-Latn-AZ" sz="1400" b="0" i="0" dirty="0">
                <a:solidFill>
                  <a:schemeClr val="bg1"/>
                </a:solidFill>
                <a:effectLst/>
                <a:latin typeface="Universal Doomsday" panose="02000500000000000000" pitchFamily="2" charset="0"/>
              </a:rPr>
              <a:t> növbəti keçidi, silinəcək node</a:t>
            </a:r>
            <a:r>
              <a:rPr lang="en-US" sz="1400" b="0" i="0" dirty="0">
                <a:solidFill>
                  <a:schemeClr val="bg1"/>
                </a:solidFill>
                <a:effectLst/>
                <a:latin typeface="Universal Doomsday" panose="02000500000000000000" pitchFamily="2" charset="0"/>
              </a:rPr>
              <a:t>’</a:t>
            </a:r>
            <a:r>
              <a:rPr lang="az-Latn-AZ" sz="1400" b="0" i="0" dirty="0">
                <a:solidFill>
                  <a:schemeClr val="bg1"/>
                </a:solidFill>
                <a:effectLst/>
                <a:latin typeface="Universal Doomsday" panose="02000500000000000000" pitchFamily="2" charset="0"/>
              </a:rPr>
              <a:t>un növbəti node</a:t>
            </a:r>
            <a:r>
              <a:rPr lang="en-US" sz="1400" b="0" i="0" dirty="0">
                <a:solidFill>
                  <a:schemeClr val="bg1"/>
                </a:solidFill>
                <a:effectLst/>
                <a:latin typeface="Universal Doomsday" panose="02000500000000000000" pitchFamily="2" charset="0"/>
              </a:rPr>
              <a:t>’</a:t>
            </a:r>
            <a:r>
              <a:rPr lang="az-Latn-AZ" sz="1400" b="0" i="0" dirty="0">
                <a:solidFill>
                  <a:schemeClr val="bg1"/>
                </a:solidFill>
                <a:effectLst/>
                <a:latin typeface="Universal Doomsday" panose="02000500000000000000" pitchFamily="2" charset="0"/>
              </a:rPr>
              <a:t>una yönləndirilməlidir. Bundan sonra, silinəcək node siyahıdan çıxarılır.</a:t>
            </a:r>
          </a:p>
          <a:p>
            <a:pPr algn="ctr"/>
            <a:r>
              <a:rPr lang="az-Latn-AZ" sz="1400" b="0" i="0" dirty="0">
                <a:solidFill>
                  <a:schemeClr val="bg1"/>
                </a:solidFill>
                <a:effectLst/>
                <a:latin typeface="Universal Doomsday" panose="02000500000000000000" pitchFamily="2" charset="0"/>
              </a:rPr>
              <a:t>C# dilində LinkedList&lt;T&gt; sinfi Node</a:t>
            </a:r>
            <a:r>
              <a:rPr lang="en-US" sz="1400" b="0" i="0" dirty="0">
                <a:solidFill>
                  <a:schemeClr val="bg1"/>
                </a:solidFill>
                <a:effectLst/>
                <a:latin typeface="Universal Doomsday" panose="02000500000000000000" pitchFamily="2" charset="0"/>
              </a:rPr>
              <a:t>’</a:t>
            </a:r>
            <a:r>
              <a:rPr lang="az-Latn-AZ" sz="1400" b="0" i="0" dirty="0">
                <a:solidFill>
                  <a:schemeClr val="bg1"/>
                </a:solidFill>
                <a:effectLst/>
                <a:latin typeface="Universal Doomsday" panose="02000500000000000000" pitchFamily="2" charset="0"/>
              </a:rPr>
              <a:t>ların silinməsini asanlaşdıran Remove() və RemoveFirst() / RemoveLast() metodlarını təmin edir. Remove() metodu verilmiş dəyəri olan ilk Nodu, RemoveFirst()/ RemoveLast() metodları isə başlanğıc və ya son nodu silir. Bu üsullar qovşağın özünü və onun əlaqələrini avtomatik yeniləyir.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6BA49A1-C4F8-6543-8240-061A4699B32F}"/>
              </a:ext>
            </a:extLst>
          </p:cNvPr>
          <p:cNvSpPr/>
          <p:nvPr/>
        </p:nvSpPr>
        <p:spPr>
          <a:xfrm>
            <a:off x="2794765" y="2075053"/>
            <a:ext cx="3373039" cy="144655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800" b="1" i="0" u="none" strike="noStrike" kern="1200" cap="none" spc="-15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blurRad="419100" sx="102000" sy="102000" algn="ctr" rotWithShape="0">
                    <a:prstClr val="black">
                      <a:alpha val="29000"/>
                    </a:prstClr>
                  </a:outerShdw>
                </a:effectLst>
                <a:uLnTx/>
                <a:uFillTx/>
                <a:latin typeface="Universal Doomsday" panose="02000500000000000000" pitchFamily="2" charset="0"/>
              </a:rPr>
              <a:t>Delete</a:t>
            </a:r>
            <a:endParaRPr kumimoji="0" lang="en-LT" sz="8800" b="1" i="0" u="none" strike="noStrike" kern="1200" cap="none" spc="-150" normalizeH="0" baseline="0" noProof="0" dirty="0">
              <a:ln>
                <a:noFill/>
              </a:ln>
              <a:solidFill>
                <a:prstClr val="white"/>
              </a:solidFill>
              <a:effectLst>
                <a:outerShdw blurRad="419100" sx="102000" sy="102000" algn="ctr" rotWithShape="0">
                  <a:prstClr val="black">
                    <a:alpha val="29000"/>
                  </a:prstClr>
                </a:outerShdw>
              </a:effectLst>
              <a:uLnTx/>
              <a:uFillTx/>
              <a:latin typeface="Universal Doomsday" panose="02000500000000000000" pitchFamily="2" charset="0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9D1D594-5228-7E40-8C11-673A42AE8EE2}"/>
              </a:ext>
            </a:extLst>
          </p:cNvPr>
          <p:cNvSpPr/>
          <p:nvPr/>
        </p:nvSpPr>
        <p:spPr>
          <a:xfrm>
            <a:off x="6531670" y="2088276"/>
            <a:ext cx="3313729" cy="144655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800" b="1" i="0" u="none" strike="noStrike" kern="1200" cap="none" spc="-15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blurRad="419100" sx="102000" sy="102000" algn="ctr" rotWithShape="0">
                    <a:prstClr val="black">
                      <a:alpha val="29000"/>
                    </a:prstClr>
                  </a:outerShdw>
                </a:effectLst>
                <a:uLnTx/>
                <a:uFillTx/>
                <a:latin typeface="Universal Doomsday" panose="02000500000000000000" pitchFamily="2" charset="0"/>
              </a:rPr>
              <a:t>Nodes</a:t>
            </a:r>
            <a:endParaRPr kumimoji="0" lang="en-LT" sz="8800" b="1" i="0" u="none" strike="noStrike" kern="1200" cap="none" spc="-150" normalizeH="0" baseline="0" noProof="0" dirty="0">
              <a:ln>
                <a:noFill/>
              </a:ln>
              <a:solidFill>
                <a:prstClr val="white"/>
              </a:solidFill>
              <a:effectLst>
                <a:outerShdw blurRad="419100" sx="102000" sy="102000" algn="ctr" rotWithShape="0">
                  <a:prstClr val="black">
                    <a:alpha val="29000"/>
                  </a:prstClr>
                </a:outerShdw>
              </a:effectLst>
              <a:uLnTx/>
              <a:uFillTx/>
              <a:latin typeface="Universal Doomsday" panose="02000500000000000000" pitchFamily="2" charset="0"/>
            </a:endParaRPr>
          </a:p>
        </p:txBody>
      </p:sp>
      <p:pic>
        <p:nvPicPr>
          <p:cNvPr id="9" name="Graphic 8" descr="Gears with solid fill" hidden="1">
            <a:extLst>
              <a:ext uri="{FF2B5EF4-FFF2-40B4-BE49-F238E27FC236}">
                <a16:creationId xmlns:a16="http://schemas.microsoft.com/office/drawing/2014/main" id="{F2A7A23F-5B78-4A37-B7DE-D4C9F5D5CB1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166429" y="220274"/>
            <a:ext cx="1859141" cy="1859141"/>
          </a:xfrm>
          <a:prstGeom prst="rect">
            <a:avLst/>
          </a:prstGeom>
        </p:spPr>
      </p:pic>
      <p:sp>
        <p:nvSpPr>
          <p:cNvPr id="11" name="Rectangle: Rounded Corners 10">
            <a:hlinkHover r:id="rId6" action="ppaction://hlinksldjump"/>
            <a:extLst>
              <a:ext uri="{FF2B5EF4-FFF2-40B4-BE49-F238E27FC236}">
                <a16:creationId xmlns:a16="http://schemas.microsoft.com/office/drawing/2014/main" id="{35D28214-41BC-4614-8E97-34BD1159955F}"/>
              </a:ext>
            </a:extLst>
          </p:cNvPr>
          <p:cNvSpPr/>
          <p:nvPr/>
        </p:nvSpPr>
        <p:spPr>
          <a:xfrm>
            <a:off x="4848687" y="5714421"/>
            <a:ext cx="2494625" cy="482372"/>
          </a:xfrm>
          <a:prstGeom prst="roundRect">
            <a:avLst/>
          </a:prstGeom>
          <a:noFill/>
          <a:ln w="31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Universal Doomsday" panose="02000500000000000000" pitchFamily="2" charset="0"/>
              </a:rPr>
              <a:t>SHOW MORE</a:t>
            </a:r>
            <a:endParaRPr lang="ru-RU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84EA75DD-D454-4353-BC7B-0E76938201C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324910" y="395017"/>
            <a:ext cx="1542178" cy="15421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87033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bg">
            <a:extLst>
              <a:ext uri="{FF2B5EF4-FFF2-40B4-BE49-F238E27FC236}">
                <a16:creationId xmlns:a16="http://schemas.microsoft.com/office/drawing/2014/main" id="{FAE37928-628E-1B40-972B-1FCDC735566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/>
          <a:srcRect l="3472" r="3472"/>
          <a:stretch/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CDC415A3-C73D-495A-9E69-B8E337E7944B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55000"/>
            </a:schemeClr>
          </a:solidFill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4AFAC6AD-E06A-BD4A-AB39-35849B2BFA2D}"/>
              </a:ext>
            </a:extLst>
          </p:cNvPr>
          <p:cNvCxnSpPr>
            <a:cxnSpLocks/>
          </p:cNvCxnSpPr>
          <p:nvPr/>
        </p:nvCxnSpPr>
        <p:spPr>
          <a:xfrm flipV="1">
            <a:off x="2987610" y="3514418"/>
            <a:ext cx="825191" cy="657921"/>
          </a:xfrm>
          <a:prstGeom prst="line">
            <a:avLst/>
          </a:prstGeom>
          <a:solidFill>
            <a:srgbClr val="12231D">
              <a:alpha val="40000"/>
            </a:srgbClr>
          </a:solidFill>
          <a:ln w="63500" cap="rnd">
            <a:solidFill>
              <a:schemeClr val="bg1"/>
            </a:solidFill>
            <a:prstDash val="sysDot"/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70ECD39E-EC9A-954A-B4CF-9BCD99C8CFAE}"/>
              </a:ext>
            </a:extLst>
          </p:cNvPr>
          <p:cNvCxnSpPr>
            <a:cxnSpLocks/>
          </p:cNvCxnSpPr>
          <p:nvPr/>
        </p:nvCxnSpPr>
        <p:spPr>
          <a:xfrm flipH="1" flipV="1">
            <a:off x="5418578" y="3503266"/>
            <a:ext cx="960188" cy="749245"/>
          </a:xfrm>
          <a:prstGeom prst="line">
            <a:avLst/>
          </a:prstGeom>
          <a:solidFill>
            <a:srgbClr val="12231D">
              <a:alpha val="40000"/>
            </a:srgbClr>
          </a:solidFill>
          <a:ln w="63500" cap="rnd">
            <a:solidFill>
              <a:schemeClr val="bg1"/>
            </a:solidFill>
            <a:prstDash val="sysDot"/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24" name="Rectangle 23">
            <a:extLst>
              <a:ext uri="{FF2B5EF4-FFF2-40B4-BE49-F238E27FC236}">
                <a16:creationId xmlns:a16="http://schemas.microsoft.com/office/drawing/2014/main" id="{05D0BD90-6384-4F42-BDBE-A945AF012A9F}"/>
              </a:ext>
            </a:extLst>
          </p:cNvPr>
          <p:cNvSpPr/>
          <p:nvPr/>
        </p:nvSpPr>
        <p:spPr>
          <a:xfrm>
            <a:off x="2971850" y="385357"/>
            <a:ext cx="6248314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5400" b="1" i="0" u="none" strike="noStrike" kern="1200" cap="none" spc="30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blurRad="292100" sx="102000" sy="102000" algn="ctr" rotWithShape="0">
                    <a:prstClr val="black">
                      <a:alpha val="52000"/>
                    </a:prstClr>
                  </a:outerShdw>
                </a:effectLst>
                <a:uLnTx/>
                <a:uFillTx/>
                <a:latin typeface="Universal Doomsday" panose="02000500000000000000" pitchFamily="2" charset="0"/>
              </a:rPr>
              <a:t>Linked List Nodes</a:t>
            </a:r>
            <a:endParaRPr kumimoji="0" lang="en-LT" sz="5400" b="1" i="0" u="none" strike="noStrike" kern="1200" cap="none" spc="300" normalizeH="0" baseline="0" noProof="0" dirty="0">
              <a:ln>
                <a:noFill/>
              </a:ln>
              <a:solidFill>
                <a:prstClr val="white"/>
              </a:solidFill>
              <a:effectLst>
                <a:outerShdw blurRad="292100" sx="102000" sy="102000" algn="ctr" rotWithShape="0">
                  <a:prstClr val="black">
                    <a:alpha val="52000"/>
                  </a:prstClr>
                </a:outerShdw>
              </a:effectLst>
              <a:uLnTx/>
              <a:uFillTx/>
              <a:latin typeface="Universal Doomsday" panose="02000500000000000000" pitchFamily="2" charset="0"/>
            </a:endParaRP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7D1D4DDA-3BA2-7F47-974A-FC6F909C89E4}"/>
              </a:ext>
            </a:extLst>
          </p:cNvPr>
          <p:cNvSpPr/>
          <p:nvPr/>
        </p:nvSpPr>
        <p:spPr>
          <a:xfrm>
            <a:off x="4924855" y="1179600"/>
            <a:ext cx="2342308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30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blurRad="292100" sx="102000" sy="102000" algn="ctr" rotWithShape="0">
                    <a:prstClr val="black">
                      <a:alpha val="52000"/>
                    </a:prstClr>
                  </a:outerShdw>
                </a:effectLst>
                <a:uLnTx/>
                <a:uFillTx/>
                <a:latin typeface="Universal Doomsday" panose="02000500000000000000" pitchFamily="2" charset="0"/>
              </a:rPr>
              <a:t>C# Collections</a:t>
            </a:r>
            <a:endParaRPr kumimoji="0" lang="en-LT" sz="2000" b="0" i="0" u="none" strike="noStrike" kern="1200" cap="none" spc="300" normalizeH="0" baseline="0" noProof="0" dirty="0">
              <a:ln>
                <a:noFill/>
              </a:ln>
              <a:solidFill>
                <a:prstClr val="white"/>
              </a:solidFill>
              <a:effectLst>
                <a:outerShdw blurRad="292100" sx="102000" sy="102000" algn="ctr" rotWithShape="0">
                  <a:prstClr val="black">
                    <a:alpha val="52000"/>
                  </a:prstClr>
                </a:outerShdw>
              </a:effectLst>
              <a:uLnTx/>
              <a:uFillTx/>
              <a:latin typeface="Universal Doomsday" panose="02000500000000000000" pitchFamily="2" charset="0"/>
            </a:endParaRPr>
          </a:p>
        </p:txBody>
      </p: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0DF68F12-370D-1E45-B388-B3EB7E9D3A9F}"/>
              </a:ext>
            </a:extLst>
          </p:cNvPr>
          <p:cNvCxnSpPr>
            <a:cxnSpLocks/>
          </p:cNvCxnSpPr>
          <p:nvPr/>
        </p:nvCxnSpPr>
        <p:spPr>
          <a:xfrm flipH="1">
            <a:off x="8273667" y="3668617"/>
            <a:ext cx="903385" cy="683046"/>
          </a:xfrm>
          <a:prstGeom prst="line">
            <a:avLst/>
          </a:prstGeom>
          <a:solidFill>
            <a:srgbClr val="12231D">
              <a:alpha val="40000"/>
            </a:srgbClr>
          </a:solidFill>
          <a:ln w="63500" cap="rnd">
            <a:solidFill>
              <a:schemeClr val="bg1"/>
            </a:solidFill>
            <a:prstDash val="sysDot"/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mc:AlternateContent xmlns:mc="http://schemas.openxmlformats.org/markup-compatibility/2006" xmlns:psez="http://schemas.microsoft.com/office/powerpoint/2016/sectionzoom">
        <mc:Choice Requires="psez">
          <p:graphicFrame>
            <p:nvGraphicFramePr>
              <p:cNvPr id="12" name="Section Zoom 11">
                <a:extLst>
                  <a:ext uri="{FF2B5EF4-FFF2-40B4-BE49-F238E27FC236}">
                    <a16:creationId xmlns:a16="http://schemas.microsoft.com/office/drawing/2014/main" id="{C195487E-923E-634E-A4C3-E9368C2DE565}"/>
                  </a:ext>
                </a:extLst>
              </p:cNvPr>
              <p:cNvGraphicFramePr>
                <a:graphicFrameLocks noChangeAspect="1"/>
              </p:cNvGraphicFramePr>
              <p:nvPr/>
            </p:nvGraphicFramePr>
            <p:xfrm>
              <a:off x="5502487" y="3994189"/>
              <a:ext cx="3588214" cy="2018370"/>
            </p:xfrm>
            <a:graphic>
              <a:graphicData uri="http://schemas.microsoft.com/office/powerpoint/2016/sectionzoom">
                <psez:sectionZm>
                  <psez:sectionZmObj sectionId="{D01103C6-D9B4-874A-903D-1D54C47D2E73}">
                    <psez:zmPr id="{23888936-E0DE-5545-AD69-CCF83ACA0790}" transitionDur="1000" showBg="0">
                      <p166:blipFill xmlns:p166="http://schemas.microsoft.com/office/powerpoint/2016/6/main">
                        <a:blip r:embed="rId4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3588214" cy="2018370"/>
                        </a:xfrm>
                        <a:prstGeom prst="rect">
                          <a:avLst/>
                        </a:prstGeom>
                      </p166:spPr>
                    </psez:zmPr>
                  </psez:sectionZmObj>
                </psez:sectionZm>
              </a:graphicData>
            </a:graphic>
          </p:graphicFrame>
        </mc:Choice>
        <mc:Fallback xmlns="">
          <p:pic>
            <p:nvPicPr>
              <p:cNvPr id="12" name="Section Zoom 11">
                <a:hlinkClick r:id="rId6" action="ppaction://hlinksldjump"/>
                <a:extLst>
                  <a:ext uri="{FF2B5EF4-FFF2-40B4-BE49-F238E27FC236}">
                    <a16:creationId xmlns:a16="http://schemas.microsoft.com/office/drawing/2014/main" id="{C195487E-923E-634E-A4C3-E9368C2DE565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502487" y="3994189"/>
                <a:ext cx="3588214" cy="201837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sez="http://schemas.microsoft.com/office/powerpoint/2016/sectionzoom">
        <mc:Choice Requires="psez">
          <p:graphicFrame>
            <p:nvGraphicFramePr>
              <p:cNvPr id="17" name="Section Zoom 16">
                <a:extLst>
                  <a:ext uri="{FF2B5EF4-FFF2-40B4-BE49-F238E27FC236}">
                    <a16:creationId xmlns:a16="http://schemas.microsoft.com/office/drawing/2014/main" id="{BA3A39B2-158B-2B4C-A1B4-DCCBD75CA15C}"/>
                  </a:ext>
                </a:extLst>
              </p:cNvPr>
              <p:cNvGraphicFramePr>
                <a:graphicFrameLocks noChangeAspect="1"/>
              </p:cNvGraphicFramePr>
              <p:nvPr/>
            </p:nvGraphicFramePr>
            <p:xfrm>
              <a:off x="8145678" y="1644179"/>
              <a:ext cx="4222592" cy="2375208"/>
            </p:xfrm>
            <a:graphic>
              <a:graphicData uri="http://schemas.microsoft.com/office/powerpoint/2016/sectionzoom">
                <psez:sectionZm>
                  <psez:sectionZmObj sectionId="{17ED8106-7472-CA40-A9D6-5927206203E6}">
                    <psez:zmPr id="{BED1C54D-1895-F149-B351-02B981A8A5BF}" transitionDur="1000" showBg="0">
                      <p166:blipFill xmlns:p166="http://schemas.microsoft.com/office/powerpoint/2016/6/main">
                        <a:blip r:embed="rId8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4222592" cy="2375208"/>
                        </a:xfrm>
                        <a:prstGeom prst="rect">
                          <a:avLst/>
                        </a:prstGeom>
                      </p166:spPr>
                    </psez:zmPr>
                  </psez:sectionZmObj>
                </psez:sectionZm>
              </a:graphicData>
            </a:graphic>
          </p:graphicFrame>
        </mc:Choice>
        <mc:Fallback xmlns="">
          <p:pic>
            <p:nvPicPr>
              <p:cNvPr id="17" name="Section Zoom 16">
                <a:hlinkClick r:id="rId9" action="ppaction://hlinksldjump"/>
                <a:extLst>
                  <a:ext uri="{FF2B5EF4-FFF2-40B4-BE49-F238E27FC236}">
                    <a16:creationId xmlns:a16="http://schemas.microsoft.com/office/drawing/2014/main" id="{BA3A39B2-158B-2B4C-A1B4-DCCBD75CA15C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8145678" y="1644179"/>
                <a:ext cx="4222592" cy="237520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sez="http://schemas.microsoft.com/office/powerpoint/2016/sectionzoom">
        <mc:Choice Requires="psez">
          <p:graphicFrame>
            <p:nvGraphicFramePr>
              <p:cNvPr id="6" name="Section Zoom 5">
                <a:extLst>
                  <a:ext uri="{FF2B5EF4-FFF2-40B4-BE49-F238E27FC236}">
                    <a16:creationId xmlns:a16="http://schemas.microsoft.com/office/drawing/2014/main" id="{039C2E45-7383-084C-A25A-231F40FCFD88}"/>
                  </a:ext>
                </a:extLst>
              </p:cNvPr>
              <p:cNvGraphicFramePr>
                <a:graphicFrameLocks noChangeAspect="1"/>
              </p:cNvGraphicFramePr>
              <p:nvPr/>
            </p:nvGraphicFramePr>
            <p:xfrm>
              <a:off x="-413512" y="3751378"/>
              <a:ext cx="4450582" cy="2503452"/>
            </p:xfrm>
            <a:graphic>
              <a:graphicData uri="http://schemas.microsoft.com/office/powerpoint/2016/sectionzoom">
                <psez:sectionZm>
                  <psez:sectionZmObj sectionId="{34C61D3D-3DDA-8544-919D-38908B71CF6E}">
                    <psez:zmPr id="{4BF83247-9042-D446-B9D6-CD882B6CF45B}" transitionDur="1000" showBg="0">
                      <p166:blipFill xmlns:p166="http://schemas.microsoft.com/office/powerpoint/2016/6/main">
                        <a:blip r:embed="rId11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4450582" cy="2503452"/>
                        </a:xfrm>
                        <a:prstGeom prst="rect">
                          <a:avLst/>
                        </a:prstGeom>
                        <a:effectLst/>
                      </p166:spPr>
                    </psez:zmPr>
                  </psez:sectionZmObj>
                </psez:sectionZm>
              </a:graphicData>
            </a:graphic>
          </p:graphicFrame>
        </mc:Choice>
        <mc:Fallback xmlns="">
          <p:pic>
            <p:nvPicPr>
              <p:cNvPr id="6" name="Section Zoom 5">
                <a:hlinkClick r:id="rId12" action="ppaction://hlinksldjump"/>
                <a:extLst>
                  <a:ext uri="{FF2B5EF4-FFF2-40B4-BE49-F238E27FC236}">
                    <a16:creationId xmlns:a16="http://schemas.microsoft.com/office/drawing/2014/main" id="{039C2E45-7383-084C-A25A-231F40FCFD88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-413512" y="3751378"/>
                <a:ext cx="4450582" cy="2503452"/>
              </a:xfrm>
              <a:prstGeom prst="rect">
                <a:avLst/>
              </a:prstGeom>
              <a:effectLst/>
            </p:spPr>
          </p:pic>
        </mc:Fallback>
      </mc:AlternateContent>
      <mc:AlternateContent xmlns:mc="http://schemas.openxmlformats.org/markup-compatibility/2006" xmlns:psez="http://schemas.microsoft.com/office/powerpoint/2016/sectionzoom">
        <mc:Choice Requires="psez">
          <p:graphicFrame>
            <p:nvGraphicFramePr>
              <p:cNvPr id="4" name="Section Zoom 3">
                <a:extLst>
                  <a:ext uri="{FF2B5EF4-FFF2-40B4-BE49-F238E27FC236}">
                    <a16:creationId xmlns:a16="http://schemas.microsoft.com/office/drawing/2014/main" id="{B2D661A4-8895-1E43-9238-4B6D30F2FF2A}"/>
                  </a:ext>
                </a:extLst>
              </p:cNvPr>
              <p:cNvGraphicFramePr>
                <a:graphicFrameLocks noChangeAspect="1"/>
              </p:cNvGraphicFramePr>
              <p:nvPr/>
            </p:nvGraphicFramePr>
            <p:xfrm>
              <a:off x="3099126" y="2116068"/>
              <a:ext cx="3048000" cy="1714500"/>
            </p:xfrm>
            <a:graphic>
              <a:graphicData uri="http://schemas.microsoft.com/office/powerpoint/2016/sectionzoom">
                <psez:sectionZm>
                  <psez:sectionZmObj sectionId="{DBB0F080-D76F-2449-A8A8-97428CE5CDE4}">
                    <psez:zmPr id="{E31B0801-3E89-AF44-A1B1-5F4CCB54772F}" transitionDur="1000" showBg="0">
                      <p166:blipFill xmlns:p166="http://schemas.microsoft.com/office/powerpoint/2016/6/main">
                        <a:blip r:embed="rId14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3048000" cy="1714500"/>
                        </a:xfrm>
                        <a:prstGeom prst="rect">
                          <a:avLst/>
                        </a:prstGeom>
                      </p166:spPr>
                    </psez:zmPr>
                  </psez:sectionZmObj>
                </psez:sectionZm>
              </a:graphicData>
            </a:graphic>
          </p:graphicFrame>
        </mc:Choice>
        <mc:Fallback xmlns="">
          <p:pic>
            <p:nvPicPr>
              <p:cNvPr id="4" name="Section Zoom 3">
                <a:hlinkClick r:id="rId15" action="ppaction://hlinksldjump"/>
                <a:extLst>
                  <a:ext uri="{FF2B5EF4-FFF2-40B4-BE49-F238E27FC236}">
                    <a16:creationId xmlns:a16="http://schemas.microsoft.com/office/drawing/2014/main" id="{B2D661A4-8895-1E43-9238-4B6D30F2FF2A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16"/>
              <a:stretch>
                <a:fillRect/>
              </a:stretch>
            </p:blipFill>
            <p:spPr>
              <a:xfrm>
                <a:off x="3099126" y="2116068"/>
                <a:ext cx="3048000" cy="1714500"/>
              </a:xfrm>
              <a:prstGeom prst="rect">
                <a:avLst/>
              </a:prstGeom>
            </p:spPr>
          </p:pic>
        </mc:Fallback>
      </mc:AlternateContent>
      <p:sp>
        <p:nvSpPr>
          <p:cNvPr id="14" name="Rectangle: Rounded Corners 13">
            <a:hlinkClick r:id="rId17" action="ppaction://hlinkfile"/>
            <a:extLst>
              <a:ext uri="{FF2B5EF4-FFF2-40B4-BE49-F238E27FC236}">
                <a16:creationId xmlns:a16="http://schemas.microsoft.com/office/drawing/2014/main" id="{CD7131AC-8C7D-4BC1-97C8-F44ECCFE2E4F}"/>
              </a:ext>
            </a:extLst>
          </p:cNvPr>
          <p:cNvSpPr/>
          <p:nvPr/>
        </p:nvSpPr>
        <p:spPr>
          <a:xfrm>
            <a:off x="10136038" y="267419"/>
            <a:ext cx="1492370" cy="379562"/>
          </a:xfrm>
          <a:prstGeom prst="roundRect">
            <a:avLst/>
          </a:prstGeom>
          <a:solidFill>
            <a:srgbClr val="000000">
              <a:alpha val="0"/>
            </a:srgbClr>
          </a:solidFill>
          <a:ln w="31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Open Test Project</a:t>
            </a:r>
            <a:endParaRPr lang="ru-RU" sz="1200" dirty="0"/>
          </a:p>
        </p:txBody>
      </p:sp>
    </p:spTree>
    <p:extLst>
      <p:ext uri="{BB962C8B-B14F-4D97-AF65-F5344CB8AC3E}">
        <p14:creationId xmlns:p14="http://schemas.microsoft.com/office/powerpoint/2010/main" val="18055809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mph" presetSubtype="0" repeatCount="indefinite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" dur="4000" fill="hold"/>
                                        <p:tgtEl>
                                          <p:spTgt spid="2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4000" r="-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: Rounded Corners 4">
            <a:hlinkClick r:id="rId3" action="ppaction://hlinksldjump"/>
            <a:hlinkHover r:id="rId3" action="ppaction://hlinksldjump"/>
            <a:extLst>
              <a:ext uri="{FF2B5EF4-FFF2-40B4-BE49-F238E27FC236}">
                <a16:creationId xmlns:a16="http://schemas.microsoft.com/office/drawing/2014/main" id="{B45EE85F-7B5A-47A8-95B9-B031B2A619C6}"/>
              </a:ext>
            </a:extLst>
          </p:cNvPr>
          <p:cNvSpPr/>
          <p:nvPr/>
        </p:nvSpPr>
        <p:spPr>
          <a:xfrm>
            <a:off x="4848687" y="5591329"/>
            <a:ext cx="2494625" cy="482372"/>
          </a:xfrm>
          <a:prstGeom prst="roundRect">
            <a:avLst/>
          </a:prstGeom>
          <a:noFill/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pic>
        <p:nvPicPr>
          <p:cNvPr id="4" name="Picture 3">
            <a:hlinkHover r:id="rId4" action="ppaction://hlinksldjump"/>
            <a:extLst>
              <a:ext uri="{FF2B5EF4-FFF2-40B4-BE49-F238E27FC236}">
                <a16:creationId xmlns:a16="http://schemas.microsoft.com/office/drawing/2014/main" id="{9DF6DA1E-9E7A-4C7A-A0B5-5D9D6B00CEF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9383" y="288844"/>
            <a:ext cx="766517" cy="7665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55430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2000" b="-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: Rounded Corners 4">
            <a:hlinkClick r:id="rId3" action="ppaction://hlinksldjump"/>
            <a:hlinkHover r:id="rId3" action="ppaction://hlinksldjump"/>
            <a:extLst>
              <a:ext uri="{FF2B5EF4-FFF2-40B4-BE49-F238E27FC236}">
                <a16:creationId xmlns:a16="http://schemas.microsoft.com/office/drawing/2014/main" id="{B45EE85F-7B5A-47A8-95B9-B031B2A619C6}"/>
              </a:ext>
            </a:extLst>
          </p:cNvPr>
          <p:cNvSpPr/>
          <p:nvPr/>
        </p:nvSpPr>
        <p:spPr>
          <a:xfrm>
            <a:off x="4848687" y="5591329"/>
            <a:ext cx="2494625" cy="482372"/>
          </a:xfrm>
          <a:prstGeom prst="roundRect">
            <a:avLst/>
          </a:prstGeom>
          <a:noFill/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pic>
        <p:nvPicPr>
          <p:cNvPr id="4" name="Picture 3">
            <a:hlinkHover r:id="rId4" action="ppaction://hlinksldjump"/>
            <a:extLst>
              <a:ext uri="{FF2B5EF4-FFF2-40B4-BE49-F238E27FC236}">
                <a16:creationId xmlns:a16="http://schemas.microsoft.com/office/drawing/2014/main" id="{DCABB0AC-D7CD-4E05-AF13-A59C52CA2D3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9383" y="288844"/>
            <a:ext cx="766517" cy="7665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57636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2000" b="-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: Rounded Corners 4">
            <a:hlinkClick r:id="rId3" action="ppaction://hlinksldjump"/>
            <a:hlinkHover r:id="rId3" action="ppaction://hlinksldjump"/>
            <a:extLst>
              <a:ext uri="{FF2B5EF4-FFF2-40B4-BE49-F238E27FC236}">
                <a16:creationId xmlns:a16="http://schemas.microsoft.com/office/drawing/2014/main" id="{B45EE85F-7B5A-47A8-95B9-B031B2A619C6}"/>
              </a:ext>
            </a:extLst>
          </p:cNvPr>
          <p:cNvSpPr/>
          <p:nvPr/>
        </p:nvSpPr>
        <p:spPr>
          <a:xfrm>
            <a:off x="4848687" y="5591329"/>
            <a:ext cx="2494625" cy="482372"/>
          </a:xfrm>
          <a:prstGeom prst="roundRect">
            <a:avLst/>
          </a:prstGeom>
          <a:noFill/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pic>
        <p:nvPicPr>
          <p:cNvPr id="4" name="Picture 3">
            <a:hlinkHover r:id="rId4" action="ppaction://hlinksldjump"/>
            <a:extLst>
              <a:ext uri="{FF2B5EF4-FFF2-40B4-BE49-F238E27FC236}">
                <a16:creationId xmlns:a16="http://schemas.microsoft.com/office/drawing/2014/main" id="{23D38506-4094-444A-A55E-7B9907E5813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9383" y="288844"/>
            <a:ext cx="766517" cy="7665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77818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4000" r="-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: Rounded Corners 4">
            <a:hlinkClick r:id="rId3" action="ppaction://hlinksldjump"/>
            <a:hlinkHover r:id="rId3" action="ppaction://hlinksldjump"/>
            <a:extLst>
              <a:ext uri="{FF2B5EF4-FFF2-40B4-BE49-F238E27FC236}">
                <a16:creationId xmlns:a16="http://schemas.microsoft.com/office/drawing/2014/main" id="{B45EE85F-7B5A-47A8-95B9-B031B2A619C6}"/>
              </a:ext>
            </a:extLst>
          </p:cNvPr>
          <p:cNvSpPr/>
          <p:nvPr/>
        </p:nvSpPr>
        <p:spPr>
          <a:xfrm>
            <a:off x="4848687" y="5591329"/>
            <a:ext cx="2494625" cy="482372"/>
          </a:xfrm>
          <a:prstGeom prst="roundRect">
            <a:avLst/>
          </a:prstGeom>
          <a:noFill/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pic>
        <p:nvPicPr>
          <p:cNvPr id="4" name="Picture 3">
            <a:hlinkHover r:id="rId4" action="ppaction://hlinksldjump"/>
            <a:extLst>
              <a:ext uri="{FF2B5EF4-FFF2-40B4-BE49-F238E27FC236}">
                <a16:creationId xmlns:a16="http://schemas.microsoft.com/office/drawing/2014/main" id="{A249797B-B5CC-4DBC-832D-3E88DFA10E1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9383" y="288844"/>
            <a:ext cx="766517" cy="7665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23196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B8A42B65-566C-0A41-B8C2-5032B07BD196}"/>
              </a:ext>
            </a:extLst>
          </p:cNvPr>
          <p:cNvSpPr/>
          <p:nvPr/>
        </p:nvSpPr>
        <p:spPr>
          <a:xfrm>
            <a:off x="2869581" y="202582"/>
            <a:ext cx="6452840" cy="6452838"/>
          </a:xfrm>
          <a:prstGeom prst="ellipse">
            <a:avLst/>
          </a:prstGeom>
          <a:solidFill>
            <a:srgbClr val="9AB8FE">
              <a:alpha val="40000"/>
            </a:srgbClr>
          </a:solidFill>
          <a:ln w="1270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LT" sz="8000" b="1" spc="-150">
              <a:latin typeface="Raleway" panose="020B0503030101060003" pitchFamily="34" charset="77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674933B-DF67-D14D-ACC6-194EA400210B}"/>
              </a:ext>
            </a:extLst>
          </p:cNvPr>
          <p:cNvSpPr/>
          <p:nvPr/>
        </p:nvSpPr>
        <p:spPr>
          <a:xfrm>
            <a:off x="3713268" y="3731332"/>
            <a:ext cx="4765472" cy="132343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8000" b="1" spc="-150" dirty="0">
                <a:solidFill>
                  <a:schemeClr val="bg1"/>
                </a:solidFill>
                <a:effectLst>
                  <a:outerShdw blurRad="419100" sx="102000" sy="102000" algn="ctr" rotWithShape="0">
                    <a:prstClr val="black">
                      <a:alpha val="29000"/>
                    </a:prstClr>
                  </a:outerShdw>
                </a:effectLst>
                <a:latin typeface="Universal Doomsday" panose="02000500000000000000" pitchFamily="2" charset="0"/>
              </a:rPr>
              <a:t>Linked List</a:t>
            </a:r>
            <a:endParaRPr lang="en-LT" sz="8000" b="1" spc="-150" dirty="0">
              <a:solidFill>
                <a:schemeClr val="bg1"/>
              </a:solidFill>
              <a:effectLst>
                <a:outerShdw blurRad="419100" sx="102000" sy="102000" algn="ctr" rotWithShape="0">
                  <a:prstClr val="black">
                    <a:alpha val="29000"/>
                  </a:prstClr>
                </a:outerShdw>
              </a:effectLst>
              <a:latin typeface="Universal Doomsday" panose="02000500000000000000" pitchFamily="2" charset="0"/>
            </a:endParaRPr>
          </a:p>
        </p:txBody>
      </p:sp>
      <p:pic>
        <p:nvPicPr>
          <p:cNvPr id="7" name="Graphic 6" descr="Lights On with solid fill" hidden="1">
            <a:extLst>
              <a:ext uri="{FF2B5EF4-FFF2-40B4-BE49-F238E27FC236}">
                <a16:creationId xmlns:a16="http://schemas.microsoft.com/office/drawing/2014/main" id="{3169A18E-29C1-B14B-9DAC-9A1603958F7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720683" y="782444"/>
            <a:ext cx="2750634" cy="2750634"/>
          </a:xfrm>
          <a:prstGeom prst="rect">
            <a:avLst/>
          </a:prstGeom>
          <a:effectLst>
            <a:outerShdw blurRad="177800" sx="102000" sy="102000" algn="ctr" rotWithShape="0">
              <a:prstClr val="black">
                <a:alpha val="40000"/>
              </a:prstClr>
            </a:outerShdw>
          </a:effectLst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8D78722A-6168-4A9A-8104-6969635CED6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47252" y="905774"/>
            <a:ext cx="3297496" cy="32974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523264"/>
      </p:ext>
    </p:extLst>
  </p:cSld>
  <p:clrMapOvr>
    <a:masterClrMapping/>
  </p:clrMapOvr>
  <p:transition spd="slow" advTm="0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l="-4000" r="-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46BE918B-EA92-1948-9A36-85366B98481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/>
          <a:srcRect l="3481" r="3481"/>
          <a:stretch/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9927B3EC-D2BC-4DE3-ADDE-05E2141212D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55000"/>
            </a:schemeClr>
          </a:solidFill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CF6B2B7C-89ED-F540-A64D-0D5E18A71354}"/>
              </a:ext>
            </a:extLst>
          </p:cNvPr>
          <p:cNvSpPr/>
          <p:nvPr/>
        </p:nvSpPr>
        <p:spPr>
          <a:xfrm>
            <a:off x="-1450258" y="-4117255"/>
            <a:ext cx="15092516" cy="15092510"/>
          </a:xfrm>
          <a:prstGeom prst="ellipse">
            <a:avLst/>
          </a:prstGeom>
          <a:noFill/>
          <a:ln w="1270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LT" sz="8000" b="1" spc="-150">
              <a:latin typeface="Raleway" panose="020B0503030101060003" pitchFamily="34" charset="77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67ABF447-6E17-1A45-AD94-46DCD25C1D16}"/>
              </a:ext>
            </a:extLst>
          </p:cNvPr>
          <p:cNvSpPr/>
          <p:nvPr/>
        </p:nvSpPr>
        <p:spPr>
          <a:xfrm>
            <a:off x="2804746" y="3191608"/>
            <a:ext cx="6559062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az-Latn-AZ" sz="1200" b="0" i="0" dirty="0">
                <a:solidFill>
                  <a:schemeClr val="bg1"/>
                </a:solidFill>
                <a:effectLst/>
                <a:latin typeface="Universal Doomsday" panose="02000500000000000000" pitchFamily="2" charset="0"/>
              </a:rPr>
              <a:t>Linked List</a:t>
            </a:r>
            <a:r>
              <a:rPr lang="en-US" sz="1200" b="0" i="0" dirty="0">
                <a:solidFill>
                  <a:schemeClr val="bg1"/>
                </a:solidFill>
                <a:effectLst/>
                <a:latin typeface="Universal Doomsday" panose="02000500000000000000" pitchFamily="2" charset="0"/>
              </a:rPr>
              <a:t>’</a:t>
            </a:r>
            <a:r>
              <a:rPr lang="az-Latn-AZ" sz="1200" b="0" i="0" dirty="0">
                <a:solidFill>
                  <a:schemeClr val="bg1"/>
                </a:solidFill>
                <a:effectLst/>
                <a:latin typeface="Universal Doomsday" panose="02000500000000000000" pitchFamily="2" charset="0"/>
              </a:rPr>
              <a:t>lər</a:t>
            </a:r>
            <a:r>
              <a:rPr lang="en-US" sz="1200" b="0" i="0" dirty="0">
                <a:solidFill>
                  <a:schemeClr val="bg1"/>
                </a:solidFill>
                <a:effectLst/>
                <a:latin typeface="Universal Doomsday" panose="02000500000000000000" pitchFamily="2" charset="0"/>
              </a:rPr>
              <a:t>,</a:t>
            </a:r>
            <a:r>
              <a:rPr lang="az-Latn-AZ" sz="1200" b="0" i="0" dirty="0">
                <a:solidFill>
                  <a:schemeClr val="bg1"/>
                </a:solidFill>
                <a:effectLst/>
                <a:latin typeface="Universal Doomsday" panose="02000500000000000000" pitchFamily="2" charset="0"/>
              </a:rPr>
              <a:t> datanı saxlamaq üçün istifadə olunan bir verilən strukturudur. Bu verilən strukturu, bir-biri ilə əlaqədə olan bir sıra Node</a:t>
            </a:r>
            <a:r>
              <a:rPr lang="en-US" sz="1200" b="0" i="0" dirty="0">
                <a:solidFill>
                  <a:schemeClr val="bg1"/>
                </a:solidFill>
                <a:effectLst/>
                <a:latin typeface="Universal Doomsday" panose="02000500000000000000" pitchFamily="2" charset="0"/>
              </a:rPr>
              <a:t>’</a:t>
            </a:r>
            <a:r>
              <a:rPr lang="en-US" sz="1200" b="0" i="0" dirty="0" err="1">
                <a:solidFill>
                  <a:schemeClr val="bg1"/>
                </a:solidFill>
                <a:effectLst/>
                <a:latin typeface="Universal Doomsday" panose="02000500000000000000" pitchFamily="2" charset="0"/>
              </a:rPr>
              <a:t>lardan</a:t>
            </a:r>
            <a:r>
              <a:rPr lang="az-Latn-AZ" sz="1200" b="0" i="0" dirty="0">
                <a:solidFill>
                  <a:schemeClr val="bg1"/>
                </a:solidFill>
                <a:effectLst/>
                <a:latin typeface="Universal Doomsday" panose="02000500000000000000" pitchFamily="2" charset="0"/>
              </a:rPr>
              <a:t> yəni düyümlərdən ibarətdir.</a:t>
            </a:r>
          </a:p>
          <a:p>
            <a:pPr algn="ctr"/>
            <a:r>
              <a:rPr lang="az-Latn-AZ" sz="1200" b="0" i="0" dirty="0">
                <a:solidFill>
                  <a:schemeClr val="bg1"/>
                </a:solidFill>
                <a:effectLst/>
                <a:latin typeface="Universal Doomsday" panose="02000500000000000000" pitchFamily="2" charset="0"/>
              </a:rPr>
              <a:t>Linked List-lərdə datalar, bərabər olmayan yaddaş hissələrində saxlanılır və hər bir Node uyğun olaraq həmin datanı  saxlayan bir dəyər elementindən və növbəti Node</a:t>
            </a:r>
            <a:r>
              <a:rPr lang="en-US" sz="1200" b="0" i="0" dirty="0">
                <a:solidFill>
                  <a:schemeClr val="bg1"/>
                </a:solidFill>
                <a:effectLst/>
                <a:latin typeface="Universal Doomsday" panose="02000500000000000000" pitchFamily="2" charset="0"/>
              </a:rPr>
              <a:t>’</a:t>
            </a:r>
            <a:r>
              <a:rPr lang="az-Latn-AZ" sz="1200" dirty="0">
                <a:solidFill>
                  <a:schemeClr val="bg1"/>
                </a:solidFill>
                <a:latin typeface="Universal Doomsday" panose="02000500000000000000" pitchFamily="2" charset="0"/>
              </a:rPr>
              <a:t>u</a:t>
            </a:r>
            <a:r>
              <a:rPr lang="az-Latn-AZ" sz="1200" b="0" i="0" dirty="0">
                <a:solidFill>
                  <a:schemeClr val="bg1"/>
                </a:solidFill>
                <a:effectLst/>
                <a:latin typeface="Universal Doomsday" panose="02000500000000000000" pitchFamily="2" charset="0"/>
              </a:rPr>
              <a:t>n referansından ibarət olur.</a:t>
            </a:r>
          </a:p>
          <a:p>
            <a:pPr algn="ctr"/>
            <a:r>
              <a:rPr lang="az-Latn-AZ" sz="1200" b="0" i="0" dirty="0">
                <a:solidFill>
                  <a:schemeClr val="bg1"/>
                </a:solidFill>
                <a:effectLst/>
                <a:latin typeface="Universal Doomsday" panose="02000500000000000000" pitchFamily="2" charset="0"/>
              </a:rPr>
              <a:t>Linked List-lər, verilənlərin əlavə edilməsi və ya silinməsi zamanı daha rahat və daha effektivdir. Lakin, digər listlərə nisbətən yeni </a:t>
            </a:r>
            <a:r>
              <a:rPr lang="en-US" sz="1200" b="0" i="0" dirty="0">
                <a:solidFill>
                  <a:schemeClr val="bg1"/>
                </a:solidFill>
                <a:effectLst/>
                <a:latin typeface="Universal Doomsday" panose="02000500000000000000" pitchFamily="2" charset="0"/>
              </a:rPr>
              <a:t>d</a:t>
            </a:r>
            <a:r>
              <a:rPr lang="az-Latn-AZ" sz="1200" b="0" i="0" dirty="0">
                <a:solidFill>
                  <a:schemeClr val="bg1"/>
                </a:solidFill>
                <a:effectLst/>
                <a:latin typeface="Universal Doomsday" panose="02000500000000000000" pitchFamily="2" charset="0"/>
              </a:rPr>
              <a:t>əyərin</a:t>
            </a:r>
            <a:r>
              <a:rPr lang="az-Latn-AZ" sz="1200" dirty="0">
                <a:solidFill>
                  <a:schemeClr val="bg1"/>
                </a:solidFill>
                <a:latin typeface="Universal Doomsday" panose="02000500000000000000" pitchFamily="2" charset="0"/>
              </a:rPr>
              <a:t> listə </a:t>
            </a:r>
            <a:r>
              <a:rPr lang="az-Latn-AZ" sz="1200" b="0" i="0" dirty="0">
                <a:solidFill>
                  <a:schemeClr val="bg1"/>
                </a:solidFill>
                <a:effectLst/>
                <a:latin typeface="Universal Doomsday" panose="02000500000000000000" pitchFamily="2" charset="0"/>
              </a:rPr>
              <a:t>girişi daha yavaş ola bilər, çünki Linked Listlərdə müəyyən bir elementə giriş üçün ən başdan başlamalı və əlaqələri izləmək lazımdır.</a:t>
            </a:r>
          </a:p>
          <a:p>
            <a:pPr algn="ctr"/>
            <a:r>
              <a:rPr lang="az-Latn-AZ" sz="1200" b="0" i="0" dirty="0">
                <a:solidFill>
                  <a:schemeClr val="bg1"/>
                </a:solidFill>
                <a:effectLst/>
                <a:latin typeface="Universal Doomsday" panose="02000500000000000000" pitchFamily="2" charset="0"/>
              </a:rPr>
              <a:t>C# dilində, LinkedList&lt;T&gt; sinfi ilə Linked List-lər yaradıla bilər və bu sinif, dəyərin əlavəsi, silinməsi, axtarışı və sıralanması kimi əsas əməliyyatları dəstəkləyir.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1ABBEE1-A4F3-6746-AE3A-4B6E12CE6CA3}"/>
              </a:ext>
            </a:extLst>
          </p:cNvPr>
          <p:cNvSpPr/>
          <p:nvPr/>
        </p:nvSpPr>
        <p:spPr>
          <a:xfrm>
            <a:off x="3471985" y="1834088"/>
            <a:ext cx="5248040" cy="144655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8800" b="1" spc="-150" dirty="0">
                <a:solidFill>
                  <a:schemeClr val="bg1"/>
                </a:solidFill>
                <a:effectLst>
                  <a:outerShdw blurRad="419100" sx="102000" sy="102000" algn="ctr" rotWithShape="0">
                    <a:prstClr val="black">
                      <a:alpha val="29000"/>
                    </a:prstClr>
                  </a:outerShdw>
                </a:effectLst>
                <a:latin typeface="Universal Doomsday" panose="02000500000000000000" pitchFamily="2" charset="0"/>
              </a:rPr>
              <a:t>Linked List</a:t>
            </a:r>
            <a:endParaRPr lang="en-LT" sz="8800" b="1" spc="-150" dirty="0">
              <a:solidFill>
                <a:schemeClr val="bg1"/>
              </a:solidFill>
              <a:effectLst>
                <a:outerShdw blurRad="419100" sx="102000" sy="102000" algn="ctr" rotWithShape="0">
                  <a:prstClr val="black">
                    <a:alpha val="29000"/>
                  </a:prstClr>
                </a:outerShdw>
              </a:effectLst>
              <a:latin typeface="Universal Doomsday" panose="02000500000000000000" pitchFamily="2" charset="0"/>
            </a:endParaRPr>
          </a:p>
        </p:txBody>
      </p:sp>
      <p:pic>
        <p:nvPicPr>
          <p:cNvPr id="25" name="Graphic 24" descr="Lights On with solid fill" hidden="1">
            <a:extLst>
              <a:ext uri="{FF2B5EF4-FFF2-40B4-BE49-F238E27FC236}">
                <a16:creationId xmlns:a16="http://schemas.microsoft.com/office/drawing/2014/main" id="{C9A4FAB4-1D30-504F-AC22-18FA700E0E5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244790" y="157975"/>
            <a:ext cx="1702420" cy="1702420"/>
          </a:xfrm>
          <a:prstGeom prst="rect">
            <a:avLst/>
          </a:prstGeom>
          <a:effectLst>
            <a:outerShdw blurRad="177800" sx="102000" sy="102000" algn="ctr" rotWithShape="0">
              <a:prstClr val="black">
                <a:alpha val="40000"/>
              </a:prstClr>
            </a:outerShdw>
          </a:effectLst>
        </p:spPr>
      </p:pic>
      <p:sp>
        <p:nvSpPr>
          <p:cNvPr id="3" name="Rectangle: Rounded Corners 2">
            <a:hlinkClick r:id="rId6" action="ppaction://hlinksldjump"/>
            <a:hlinkHover r:id="rId6" action="ppaction://hlinksldjump"/>
            <a:extLst>
              <a:ext uri="{FF2B5EF4-FFF2-40B4-BE49-F238E27FC236}">
                <a16:creationId xmlns:a16="http://schemas.microsoft.com/office/drawing/2014/main" id="{DF72106D-2F4F-4D0C-B2FB-4FBB4133B46A}"/>
              </a:ext>
            </a:extLst>
          </p:cNvPr>
          <p:cNvSpPr/>
          <p:nvPr/>
        </p:nvSpPr>
        <p:spPr>
          <a:xfrm>
            <a:off x="4848687" y="5591329"/>
            <a:ext cx="2494625" cy="482372"/>
          </a:xfrm>
          <a:prstGeom prst="roundRect">
            <a:avLst/>
          </a:prstGeom>
          <a:noFill/>
          <a:ln w="31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Universal Doomsday" panose="02000500000000000000" pitchFamily="2" charset="0"/>
              </a:rPr>
              <a:t>SHOW MORE</a:t>
            </a:r>
            <a:endParaRPr lang="ru-RU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2BAB3404-5D89-46FA-ACC8-8EFC5D2A45D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281632" y="335218"/>
            <a:ext cx="1634262" cy="16342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280755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bg">
            <a:extLst>
              <a:ext uri="{FF2B5EF4-FFF2-40B4-BE49-F238E27FC236}">
                <a16:creationId xmlns:a16="http://schemas.microsoft.com/office/drawing/2014/main" id="{FAE37928-628E-1B40-972B-1FCDC735566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/>
          <a:srcRect l="3472" r="3472"/>
          <a:stretch/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CDC415A3-C73D-495A-9E69-B8E337E7944B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55000"/>
            </a:schemeClr>
          </a:solidFill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4AFAC6AD-E06A-BD4A-AB39-35849B2BFA2D}"/>
              </a:ext>
            </a:extLst>
          </p:cNvPr>
          <p:cNvCxnSpPr>
            <a:cxnSpLocks/>
          </p:cNvCxnSpPr>
          <p:nvPr/>
        </p:nvCxnSpPr>
        <p:spPr>
          <a:xfrm flipV="1">
            <a:off x="2987610" y="3514418"/>
            <a:ext cx="825191" cy="657921"/>
          </a:xfrm>
          <a:prstGeom prst="line">
            <a:avLst/>
          </a:prstGeom>
          <a:solidFill>
            <a:srgbClr val="12231D">
              <a:alpha val="40000"/>
            </a:srgbClr>
          </a:solidFill>
          <a:ln w="63500" cap="rnd">
            <a:solidFill>
              <a:schemeClr val="bg1"/>
            </a:solidFill>
            <a:prstDash val="sysDot"/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70ECD39E-EC9A-954A-B4CF-9BCD99C8CFAE}"/>
              </a:ext>
            </a:extLst>
          </p:cNvPr>
          <p:cNvCxnSpPr>
            <a:cxnSpLocks/>
          </p:cNvCxnSpPr>
          <p:nvPr/>
        </p:nvCxnSpPr>
        <p:spPr>
          <a:xfrm flipH="1" flipV="1">
            <a:off x="5418578" y="3503266"/>
            <a:ext cx="960188" cy="749245"/>
          </a:xfrm>
          <a:prstGeom prst="line">
            <a:avLst/>
          </a:prstGeom>
          <a:solidFill>
            <a:srgbClr val="12231D">
              <a:alpha val="40000"/>
            </a:srgbClr>
          </a:solidFill>
          <a:ln w="63500" cap="rnd">
            <a:solidFill>
              <a:schemeClr val="bg1"/>
            </a:solidFill>
            <a:prstDash val="sysDot"/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24" name="Rectangle 23">
            <a:extLst>
              <a:ext uri="{FF2B5EF4-FFF2-40B4-BE49-F238E27FC236}">
                <a16:creationId xmlns:a16="http://schemas.microsoft.com/office/drawing/2014/main" id="{05D0BD90-6384-4F42-BDBE-A945AF012A9F}"/>
              </a:ext>
            </a:extLst>
          </p:cNvPr>
          <p:cNvSpPr/>
          <p:nvPr/>
        </p:nvSpPr>
        <p:spPr>
          <a:xfrm>
            <a:off x="2971850" y="385357"/>
            <a:ext cx="6248314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5400" b="1" i="0" u="none" strike="noStrike" kern="1200" cap="none" spc="30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blurRad="292100" sx="102000" sy="102000" algn="ctr" rotWithShape="0">
                    <a:prstClr val="black">
                      <a:alpha val="52000"/>
                    </a:prstClr>
                  </a:outerShdw>
                </a:effectLst>
                <a:uLnTx/>
                <a:uFillTx/>
                <a:latin typeface="Universal Doomsday" panose="02000500000000000000" pitchFamily="2" charset="0"/>
              </a:rPr>
              <a:t>Linked List Nodes</a:t>
            </a:r>
            <a:endParaRPr kumimoji="0" lang="en-LT" sz="5400" b="1" i="0" u="none" strike="noStrike" kern="1200" cap="none" spc="300" normalizeH="0" baseline="0" noProof="0" dirty="0">
              <a:ln>
                <a:noFill/>
              </a:ln>
              <a:solidFill>
                <a:prstClr val="white"/>
              </a:solidFill>
              <a:effectLst>
                <a:outerShdw blurRad="292100" sx="102000" sy="102000" algn="ctr" rotWithShape="0">
                  <a:prstClr val="black">
                    <a:alpha val="52000"/>
                  </a:prstClr>
                </a:outerShdw>
              </a:effectLst>
              <a:uLnTx/>
              <a:uFillTx/>
              <a:latin typeface="Universal Doomsday" panose="02000500000000000000" pitchFamily="2" charset="0"/>
            </a:endParaRP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7D1D4DDA-3BA2-7F47-974A-FC6F909C89E4}"/>
              </a:ext>
            </a:extLst>
          </p:cNvPr>
          <p:cNvSpPr/>
          <p:nvPr/>
        </p:nvSpPr>
        <p:spPr>
          <a:xfrm>
            <a:off x="4924854" y="1179600"/>
            <a:ext cx="2342308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30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blurRad="292100" sx="102000" sy="102000" algn="ctr" rotWithShape="0">
                    <a:prstClr val="black">
                      <a:alpha val="52000"/>
                    </a:prstClr>
                  </a:outerShdw>
                </a:effectLst>
                <a:uLnTx/>
                <a:uFillTx/>
                <a:latin typeface="Universal Doomsday" panose="02000500000000000000" pitchFamily="2" charset="0"/>
              </a:rPr>
              <a:t>C# Collections</a:t>
            </a:r>
            <a:endParaRPr kumimoji="0" lang="en-LT" sz="2000" b="0" i="0" u="none" strike="noStrike" kern="1200" cap="none" spc="300" normalizeH="0" baseline="0" noProof="0" dirty="0">
              <a:ln>
                <a:noFill/>
              </a:ln>
              <a:solidFill>
                <a:prstClr val="white"/>
              </a:solidFill>
              <a:effectLst>
                <a:outerShdw blurRad="292100" sx="102000" sy="102000" algn="ctr" rotWithShape="0">
                  <a:prstClr val="black">
                    <a:alpha val="52000"/>
                  </a:prstClr>
                </a:outerShdw>
              </a:effectLst>
              <a:uLnTx/>
              <a:uFillTx/>
              <a:latin typeface="Universal Doomsday" panose="02000500000000000000" pitchFamily="2" charset="0"/>
            </a:endParaRPr>
          </a:p>
        </p:txBody>
      </p: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0DF68F12-370D-1E45-B388-B3EB7E9D3A9F}"/>
              </a:ext>
            </a:extLst>
          </p:cNvPr>
          <p:cNvCxnSpPr>
            <a:cxnSpLocks/>
          </p:cNvCxnSpPr>
          <p:nvPr/>
        </p:nvCxnSpPr>
        <p:spPr>
          <a:xfrm flipH="1">
            <a:off x="8273667" y="3668617"/>
            <a:ext cx="903385" cy="683046"/>
          </a:xfrm>
          <a:prstGeom prst="line">
            <a:avLst/>
          </a:prstGeom>
          <a:solidFill>
            <a:srgbClr val="12231D">
              <a:alpha val="40000"/>
            </a:srgbClr>
          </a:solidFill>
          <a:ln w="63500" cap="rnd">
            <a:solidFill>
              <a:schemeClr val="bg1"/>
            </a:solidFill>
            <a:prstDash val="sysDot"/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mc:AlternateContent xmlns:mc="http://schemas.openxmlformats.org/markup-compatibility/2006" xmlns:psez="http://schemas.microsoft.com/office/powerpoint/2016/sectionzoom">
        <mc:Choice Requires="psez">
          <p:graphicFrame>
            <p:nvGraphicFramePr>
              <p:cNvPr id="12" name="Section Zoom 11">
                <a:extLst>
                  <a:ext uri="{FF2B5EF4-FFF2-40B4-BE49-F238E27FC236}">
                    <a16:creationId xmlns:a16="http://schemas.microsoft.com/office/drawing/2014/main" id="{C195487E-923E-634E-A4C3-E9368C2DE565}"/>
                  </a:ext>
                </a:extLst>
              </p:cNvPr>
              <p:cNvGraphicFramePr>
                <a:graphicFrameLocks noChangeAspect="1"/>
              </p:cNvGraphicFramePr>
              <p:nvPr/>
            </p:nvGraphicFramePr>
            <p:xfrm>
              <a:off x="5502487" y="3994189"/>
              <a:ext cx="3588214" cy="2018370"/>
            </p:xfrm>
            <a:graphic>
              <a:graphicData uri="http://schemas.microsoft.com/office/powerpoint/2016/sectionzoom">
                <psez:sectionZm>
                  <psez:sectionZmObj sectionId="{D01103C6-D9B4-874A-903D-1D54C47D2E73}">
                    <psez:zmPr id="{23888936-E0DE-5545-AD69-CCF83ACA0790}" transitionDur="1000" showBg="0">
                      <p166:blipFill xmlns:p166="http://schemas.microsoft.com/office/powerpoint/2016/6/main">
                        <a:blip r:embed="rId4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3588214" cy="2018370"/>
                        </a:xfrm>
                        <a:prstGeom prst="rect">
                          <a:avLst/>
                        </a:prstGeom>
                      </p166:spPr>
                    </psez:zmPr>
                  </psez:sectionZmObj>
                </psez:sectionZm>
              </a:graphicData>
            </a:graphic>
          </p:graphicFrame>
        </mc:Choice>
        <mc:Fallback xmlns="">
          <p:pic>
            <p:nvPicPr>
              <p:cNvPr id="12" name="Section Zoom 11">
                <a:hlinkClick r:id="rId6" action="ppaction://hlinksldjump"/>
                <a:extLst>
                  <a:ext uri="{FF2B5EF4-FFF2-40B4-BE49-F238E27FC236}">
                    <a16:creationId xmlns:a16="http://schemas.microsoft.com/office/drawing/2014/main" id="{C195487E-923E-634E-A4C3-E9368C2DE565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502487" y="3994189"/>
                <a:ext cx="3588214" cy="201837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sez="http://schemas.microsoft.com/office/powerpoint/2016/sectionzoom">
        <mc:Choice Requires="psez">
          <p:graphicFrame>
            <p:nvGraphicFramePr>
              <p:cNvPr id="17" name="Section Zoom 16">
                <a:extLst>
                  <a:ext uri="{FF2B5EF4-FFF2-40B4-BE49-F238E27FC236}">
                    <a16:creationId xmlns:a16="http://schemas.microsoft.com/office/drawing/2014/main" id="{BA3A39B2-158B-2B4C-A1B4-DCCBD75CA15C}"/>
                  </a:ext>
                </a:extLst>
              </p:cNvPr>
              <p:cNvGraphicFramePr>
                <a:graphicFrameLocks noChangeAspect="1"/>
              </p:cNvGraphicFramePr>
              <p:nvPr/>
            </p:nvGraphicFramePr>
            <p:xfrm>
              <a:off x="8145678" y="1644179"/>
              <a:ext cx="4222592" cy="2375208"/>
            </p:xfrm>
            <a:graphic>
              <a:graphicData uri="http://schemas.microsoft.com/office/powerpoint/2016/sectionzoom">
                <psez:sectionZm>
                  <psez:sectionZmObj sectionId="{17ED8106-7472-CA40-A9D6-5927206203E6}">
                    <psez:zmPr id="{BED1C54D-1895-F149-B351-02B981A8A5BF}" transitionDur="1000" showBg="0">
                      <p166:blipFill xmlns:p166="http://schemas.microsoft.com/office/powerpoint/2016/6/main">
                        <a:blip r:embed="rId8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4222592" cy="2375208"/>
                        </a:xfrm>
                        <a:prstGeom prst="rect">
                          <a:avLst/>
                        </a:prstGeom>
                      </p166:spPr>
                    </psez:zmPr>
                  </psez:sectionZmObj>
                </psez:sectionZm>
              </a:graphicData>
            </a:graphic>
          </p:graphicFrame>
        </mc:Choice>
        <mc:Fallback xmlns="">
          <p:pic>
            <p:nvPicPr>
              <p:cNvPr id="17" name="Section Zoom 16">
                <a:hlinkClick r:id="rId9" action="ppaction://hlinksldjump"/>
                <a:extLst>
                  <a:ext uri="{FF2B5EF4-FFF2-40B4-BE49-F238E27FC236}">
                    <a16:creationId xmlns:a16="http://schemas.microsoft.com/office/drawing/2014/main" id="{BA3A39B2-158B-2B4C-A1B4-DCCBD75CA15C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8145678" y="1644179"/>
                <a:ext cx="4222592" cy="237520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sez="http://schemas.microsoft.com/office/powerpoint/2016/sectionzoom">
        <mc:Choice Requires="psez">
          <p:graphicFrame>
            <p:nvGraphicFramePr>
              <p:cNvPr id="6" name="Section Zoom 5">
                <a:extLst>
                  <a:ext uri="{FF2B5EF4-FFF2-40B4-BE49-F238E27FC236}">
                    <a16:creationId xmlns:a16="http://schemas.microsoft.com/office/drawing/2014/main" id="{039C2E45-7383-084C-A25A-231F40FCFD88}"/>
                  </a:ext>
                </a:extLst>
              </p:cNvPr>
              <p:cNvGraphicFramePr>
                <a:graphicFrameLocks noChangeAspect="1"/>
              </p:cNvGraphicFramePr>
              <p:nvPr/>
            </p:nvGraphicFramePr>
            <p:xfrm>
              <a:off x="-413512" y="3751378"/>
              <a:ext cx="4450582" cy="2503452"/>
            </p:xfrm>
            <a:graphic>
              <a:graphicData uri="http://schemas.microsoft.com/office/powerpoint/2016/sectionzoom">
                <psez:sectionZm>
                  <psez:sectionZmObj sectionId="{34C61D3D-3DDA-8544-919D-38908B71CF6E}">
                    <psez:zmPr id="{4BF83247-9042-D446-B9D6-CD882B6CF45B}" transitionDur="1000" showBg="0">
                      <p166:blipFill xmlns:p166="http://schemas.microsoft.com/office/powerpoint/2016/6/main">
                        <a:blip r:embed="rId11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4450582" cy="2503452"/>
                        </a:xfrm>
                        <a:prstGeom prst="rect">
                          <a:avLst/>
                        </a:prstGeom>
                        <a:effectLst/>
                      </p166:spPr>
                    </psez:zmPr>
                  </psez:sectionZmObj>
                </psez:sectionZm>
              </a:graphicData>
            </a:graphic>
          </p:graphicFrame>
        </mc:Choice>
        <mc:Fallback xmlns="">
          <p:pic>
            <p:nvPicPr>
              <p:cNvPr id="6" name="Section Zoom 5">
                <a:hlinkClick r:id="rId12" action="ppaction://hlinksldjump"/>
                <a:extLst>
                  <a:ext uri="{FF2B5EF4-FFF2-40B4-BE49-F238E27FC236}">
                    <a16:creationId xmlns:a16="http://schemas.microsoft.com/office/drawing/2014/main" id="{039C2E45-7383-084C-A25A-231F40FCFD88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-413512" y="3751378"/>
                <a:ext cx="4450582" cy="2503452"/>
              </a:xfrm>
              <a:prstGeom prst="rect">
                <a:avLst/>
              </a:prstGeom>
              <a:effectLst/>
            </p:spPr>
          </p:pic>
        </mc:Fallback>
      </mc:AlternateContent>
      <mc:AlternateContent xmlns:mc="http://schemas.openxmlformats.org/markup-compatibility/2006" xmlns:psez="http://schemas.microsoft.com/office/powerpoint/2016/sectionzoom">
        <mc:Choice Requires="psez">
          <p:graphicFrame>
            <p:nvGraphicFramePr>
              <p:cNvPr id="4" name="Section Zoom 3">
                <a:extLst>
                  <a:ext uri="{FF2B5EF4-FFF2-40B4-BE49-F238E27FC236}">
                    <a16:creationId xmlns:a16="http://schemas.microsoft.com/office/drawing/2014/main" id="{B2D661A4-8895-1E43-9238-4B6D30F2FF2A}"/>
                  </a:ext>
                </a:extLst>
              </p:cNvPr>
              <p:cNvGraphicFramePr>
                <a:graphicFrameLocks noChangeAspect="1"/>
              </p:cNvGraphicFramePr>
              <p:nvPr/>
            </p:nvGraphicFramePr>
            <p:xfrm>
              <a:off x="3099126" y="2116068"/>
              <a:ext cx="3048000" cy="1714500"/>
            </p:xfrm>
            <a:graphic>
              <a:graphicData uri="http://schemas.microsoft.com/office/powerpoint/2016/sectionzoom">
                <psez:sectionZm>
                  <psez:sectionZmObj sectionId="{DBB0F080-D76F-2449-A8A8-97428CE5CDE4}">
                    <psez:zmPr id="{E31B0801-3E89-AF44-A1B1-5F4CCB54772F}" transitionDur="1000" showBg="0">
                      <p166:blipFill xmlns:p166="http://schemas.microsoft.com/office/powerpoint/2016/6/main">
                        <a:blip r:embed="rId14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3048000" cy="1714500"/>
                        </a:xfrm>
                        <a:prstGeom prst="rect">
                          <a:avLst/>
                        </a:prstGeom>
                      </p166:spPr>
                    </psez:zmPr>
                  </psez:sectionZmObj>
                </psez:sectionZm>
              </a:graphicData>
            </a:graphic>
          </p:graphicFrame>
        </mc:Choice>
        <mc:Fallback xmlns="">
          <p:pic>
            <p:nvPicPr>
              <p:cNvPr id="4" name="Section Zoom 3">
                <a:hlinkClick r:id="rId15" action="ppaction://hlinksldjump"/>
                <a:extLst>
                  <a:ext uri="{FF2B5EF4-FFF2-40B4-BE49-F238E27FC236}">
                    <a16:creationId xmlns:a16="http://schemas.microsoft.com/office/drawing/2014/main" id="{B2D661A4-8895-1E43-9238-4B6D30F2FF2A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16"/>
              <a:stretch>
                <a:fillRect/>
              </a:stretch>
            </p:blipFill>
            <p:spPr>
              <a:xfrm>
                <a:off x="3099126" y="2116068"/>
                <a:ext cx="3048000" cy="1714500"/>
              </a:xfrm>
              <a:prstGeom prst="rect">
                <a:avLst/>
              </a:prstGeom>
            </p:spPr>
          </p:pic>
        </mc:Fallback>
      </mc:AlternateContent>
      <p:sp>
        <p:nvSpPr>
          <p:cNvPr id="14" name="Rectangle: Rounded Corners 13">
            <a:hlinkClick r:id="rId17" action="ppaction://hlinkfile"/>
            <a:extLst>
              <a:ext uri="{FF2B5EF4-FFF2-40B4-BE49-F238E27FC236}">
                <a16:creationId xmlns:a16="http://schemas.microsoft.com/office/drawing/2014/main" id="{BB12CAB8-285E-4025-9B5D-1B4234ABD6A1}"/>
              </a:ext>
            </a:extLst>
          </p:cNvPr>
          <p:cNvSpPr/>
          <p:nvPr/>
        </p:nvSpPr>
        <p:spPr>
          <a:xfrm>
            <a:off x="10136038" y="267419"/>
            <a:ext cx="1492370" cy="379562"/>
          </a:xfrm>
          <a:prstGeom prst="roundRect">
            <a:avLst/>
          </a:prstGeom>
          <a:solidFill>
            <a:srgbClr val="000000">
              <a:alpha val="0"/>
            </a:srgbClr>
          </a:solidFill>
          <a:ln w="31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Open Test Project</a:t>
            </a:r>
            <a:endParaRPr lang="ru-RU" sz="1200" dirty="0"/>
          </a:p>
        </p:txBody>
      </p:sp>
    </p:spTree>
    <p:extLst>
      <p:ext uri="{BB962C8B-B14F-4D97-AF65-F5344CB8AC3E}">
        <p14:creationId xmlns:p14="http://schemas.microsoft.com/office/powerpoint/2010/main" val="241922229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mph" presetSubtype="0" repeatCount="indefinite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" dur="4000" fill="hold"/>
                                        <p:tgtEl>
                                          <p:spTgt spid="2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B8A42B65-566C-0A41-B8C2-5032B07BD196}"/>
              </a:ext>
            </a:extLst>
          </p:cNvPr>
          <p:cNvSpPr/>
          <p:nvPr/>
        </p:nvSpPr>
        <p:spPr>
          <a:xfrm>
            <a:off x="2869581" y="202582"/>
            <a:ext cx="6452840" cy="6452838"/>
          </a:xfrm>
          <a:prstGeom prst="ellipse">
            <a:avLst/>
          </a:prstGeom>
          <a:solidFill>
            <a:srgbClr val="9AB8FE">
              <a:alpha val="40000"/>
            </a:srgbClr>
          </a:solidFill>
          <a:ln w="1270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LT" sz="8000" b="1" spc="-150">
              <a:latin typeface="Raleway" panose="020B0503030101060003" pitchFamily="34" charset="77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674933B-DF67-D14D-ACC6-194EA400210B}"/>
              </a:ext>
            </a:extLst>
          </p:cNvPr>
          <p:cNvSpPr/>
          <p:nvPr/>
        </p:nvSpPr>
        <p:spPr>
          <a:xfrm>
            <a:off x="2947643" y="3389971"/>
            <a:ext cx="6296718" cy="25545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0" b="1" i="0" u="none" strike="noStrike" kern="1200" cap="none" spc="-150" normalizeH="0" baseline="0" noProof="0" dirty="0">
                <a:ln>
                  <a:noFill/>
                </a:ln>
                <a:solidFill>
                  <a:srgbClr val="FFFFFF"/>
                </a:solidFill>
                <a:effectLst>
                  <a:outerShdw blurRad="419100" sx="102000" sy="102000" algn="ctr" rotWithShape="0">
                    <a:prstClr val="black">
                      <a:alpha val="29000"/>
                    </a:prstClr>
                  </a:outerShdw>
                </a:effectLst>
                <a:uLnTx/>
                <a:uFillTx/>
                <a:latin typeface="Universal Doomsday" panose="02000500000000000000" pitchFamily="2" charset="0"/>
              </a:rPr>
              <a:t>Linked List Nodes</a:t>
            </a:r>
            <a:endParaRPr kumimoji="0" lang="en-LT" sz="8000" b="1" i="0" u="none" strike="noStrike" kern="1200" cap="none" spc="-150" normalizeH="0" baseline="0" noProof="0" dirty="0">
              <a:ln>
                <a:noFill/>
              </a:ln>
              <a:solidFill>
                <a:srgbClr val="FFFFFF"/>
              </a:solidFill>
              <a:effectLst>
                <a:outerShdw blurRad="419100" sx="102000" sy="102000" algn="ctr" rotWithShape="0">
                  <a:prstClr val="black">
                    <a:alpha val="29000"/>
                  </a:prstClr>
                </a:outerShdw>
              </a:effectLst>
              <a:uLnTx/>
              <a:uFillTx/>
              <a:latin typeface="Universal Doomsday" panose="02000500000000000000" pitchFamily="2" charset="0"/>
            </a:endParaRPr>
          </a:p>
        </p:txBody>
      </p:sp>
      <p:pic>
        <p:nvPicPr>
          <p:cNvPr id="5" name="Graphic 4" descr="Bar graph with upward trend with solid fill" hidden="1">
            <a:extLst>
              <a:ext uri="{FF2B5EF4-FFF2-40B4-BE49-F238E27FC236}">
                <a16:creationId xmlns:a16="http://schemas.microsoft.com/office/drawing/2014/main" id="{D06CA14A-1988-B749-953E-210BAD5FF40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843346" y="1035204"/>
            <a:ext cx="2505308" cy="2505308"/>
          </a:xfrm>
          <a:prstGeom prst="rect">
            <a:avLst/>
          </a:prstGeom>
          <a:effectLst>
            <a:outerShdw blurRad="177800" sx="102000" sy="102000" algn="ctr" rotWithShape="0">
              <a:prstClr val="black">
                <a:alpha val="40000"/>
              </a:prstClr>
            </a:outerShdw>
          </a:effec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11A452D7-A362-4454-95C0-0D83AA58FD6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28844" y="1126472"/>
            <a:ext cx="2134311" cy="21343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7597831"/>
      </p:ext>
    </p:extLst>
  </p:cSld>
  <p:clrMapOvr>
    <a:masterClrMapping/>
  </p:clrMapOvr>
  <p:transition spd="slow" advTm="0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2000" b="-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4" name="Picture 6">
            <a:extLst>
              <a:ext uri="{FF2B5EF4-FFF2-40B4-BE49-F238E27FC236}">
                <a16:creationId xmlns:a16="http://schemas.microsoft.com/office/drawing/2014/main" id="{D7294908-9A58-794A-B85A-622DC85DAF8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/>
          <a:srcRect t="1786" b="1786"/>
          <a:stretch/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86B7D601-5850-466C-98C1-F10647FBBE47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55000"/>
            </a:schemeClr>
          </a:solidFill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B8A42B65-566C-0A41-B8C2-5032B07BD196}"/>
              </a:ext>
            </a:extLst>
          </p:cNvPr>
          <p:cNvSpPr/>
          <p:nvPr/>
        </p:nvSpPr>
        <p:spPr>
          <a:xfrm>
            <a:off x="-1364972" y="-4031970"/>
            <a:ext cx="14921946" cy="14921942"/>
          </a:xfrm>
          <a:prstGeom prst="ellipse">
            <a:avLst/>
          </a:prstGeom>
          <a:noFill/>
          <a:ln w="1270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LT" sz="8000" b="1" spc="-150">
              <a:latin typeface="Raleway" panose="020B0503030101060003" pitchFamily="34" charset="77"/>
            </a:endParaRPr>
          </a:p>
        </p:txBody>
      </p:sp>
      <p:pic>
        <p:nvPicPr>
          <p:cNvPr id="5" name="Graphic 4" descr="Bar graph with upward trend with solid fill" hidden="1">
            <a:extLst>
              <a:ext uri="{FF2B5EF4-FFF2-40B4-BE49-F238E27FC236}">
                <a16:creationId xmlns:a16="http://schemas.microsoft.com/office/drawing/2014/main" id="{D06CA14A-1988-B749-953E-210BAD5FF40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378605" y="399586"/>
            <a:ext cx="1434790" cy="1434790"/>
          </a:xfrm>
          <a:prstGeom prst="rect">
            <a:avLst/>
          </a:prstGeom>
          <a:effectLst>
            <a:outerShdw blurRad="177800" sx="102000" sy="102000" algn="ctr" rotWithShape="0">
              <a:prstClr val="black">
                <a:alpha val="40000"/>
              </a:prstClr>
            </a:outerShdw>
          </a:effectLst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86BA49A1-C4F8-6543-8240-061A4699B32F}"/>
              </a:ext>
            </a:extLst>
          </p:cNvPr>
          <p:cNvSpPr/>
          <p:nvPr/>
        </p:nvSpPr>
        <p:spPr>
          <a:xfrm>
            <a:off x="1758374" y="1834088"/>
            <a:ext cx="8675260" cy="144655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8800" b="1" spc="-150" dirty="0">
                <a:solidFill>
                  <a:schemeClr val="bg1"/>
                </a:solidFill>
                <a:effectLst>
                  <a:outerShdw blurRad="419100" sx="102000" sy="102000" algn="ctr" rotWithShape="0">
                    <a:prstClr val="black">
                      <a:alpha val="29000"/>
                    </a:prstClr>
                  </a:outerShdw>
                </a:effectLst>
                <a:latin typeface="Universal Doomsday" panose="02000500000000000000" pitchFamily="2" charset="0"/>
              </a:rPr>
              <a:t>Linked List Nodes</a:t>
            </a:r>
            <a:endParaRPr lang="en-LT" sz="8800" b="1" spc="-150" dirty="0">
              <a:solidFill>
                <a:schemeClr val="bg1"/>
              </a:solidFill>
              <a:effectLst>
                <a:outerShdw blurRad="419100" sx="102000" sy="102000" algn="ctr" rotWithShape="0">
                  <a:prstClr val="black">
                    <a:alpha val="29000"/>
                  </a:prstClr>
                </a:outerShdw>
              </a:effectLst>
              <a:latin typeface="Universal Doomsday" panose="02000500000000000000" pitchFamily="2" charset="0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0CE686A0-D3CF-4B45-AB0E-0CEACD1B22AE}"/>
              </a:ext>
            </a:extLst>
          </p:cNvPr>
          <p:cNvSpPr/>
          <p:nvPr/>
        </p:nvSpPr>
        <p:spPr>
          <a:xfrm>
            <a:off x="2864826" y="3268878"/>
            <a:ext cx="6462347" cy="252376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az-Latn-AZ" sz="1600" b="0" i="0" dirty="0">
                <a:solidFill>
                  <a:schemeClr val="bg1"/>
                </a:solidFill>
                <a:effectLst/>
                <a:latin typeface="Universal Doomsday" panose="02000500000000000000" pitchFamily="2" charset="0"/>
              </a:rPr>
              <a:t>LinkedList node (düyümü) C# dilində adətən LinkedList&lt;T&gt;.Node sinifi tərəfindən təmsil edilir. Bu sinif, LinkedList&lt;T&gt; sinifi tərəfindən istifadə olunan xüsusi daxili sinifdir. Bunlardan əlavə Linked List Node</a:t>
            </a:r>
            <a:r>
              <a:rPr lang="en-US" sz="1600" b="0" i="0" dirty="0">
                <a:solidFill>
                  <a:schemeClr val="bg1"/>
                </a:solidFill>
                <a:effectLst/>
                <a:latin typeface="Universal Doomsday" panose="02000500000000000000" pitchFamily="2" charset="0"/>
              </a:rPr>
              <a:t>’</a:t>
            </a:r>
            <a:r>
              <a:rPr lang="az-Latn-AZ" sz="1600" b="0" i="0" dirty="0">
                <a:solidFill>
                  <a:schemeClr val="bg1"/>
                </a:solidFill>
                <a:effectLst/>
                <a:latin typeface="Universal Doomsday" panose="02000500000000000000" pitchFamily="2" charset="0"/>
              </a:rPr>
              <a:t>lar arasında müxtəlif cür əlaqələr ola bilər.Beləki bir tərəfli və ya ikitərəfli bir biri ilə əlaqəli node</a:t>
            </a:r>
            <a:r>
              <a:rPr lang="en-US" sz="1600" b="0" i="0" dirty="0">
                <a:solidFill>
                  <a:schemeClr val="bg1"/>
                </a:solidFill>
                <a:effectLst/>
                <a:latin typeface="Universal Doomsday" panose="02000500000000000000" pitchFamily="2" charset="0"/>
              </a:rPr>
              <a:t>’</a:t>
            </a:r>
            <a:r>
              <a:rPr lang="az-Latn-AZ" sz="1600" b="0" i="0" dirty="0">
                <a:solidFill>
                  <a:schemeClr val="bg1"/>
                </a:solidFill>
                <a:effectLst/>
                <a:latin typeface="Universal Doomsday" panose="02000500000000000000" pitchFamily="2" charset="0"/>
              </a:rPr>
              <a:t>lar mövcuddur.</a:t>
            </a:r>
          </a:p>
          <a:p>
            <a:pPr algn="ctr"/>
            <a:r>
              <a:rPr lang="az-Latn-AZ" sz="1600" b="0" i="0" dirty="0">
                <a:solidFill>
                  <a:schemeClr val="bg1"/>
                </a:solidFill>
                <a:effectLst/>
                <a:latin typeface="Universal Doomsday" panose="02000500000000000000" pitchFamily="2" charset="0"/>
              </a:rPr>
              <a:t>Həmçinin, iki istiqamətdə əlaqəli siyahılarda hər bir qovşaq geriyə doğru hərəkət etmək üçün istifadə oluna bilən əvvəlki nodu göstərir. Bu, verilənlər toplusunun hər iki istiqamətdə skan edilməsi lazım olduqda xüsusilə faydalıdır.</a:t>
            </a:r>
          </a:p>
          <a:p>
            <a:pPr algn="ctr"/>
            <a:endParaRPr lang="az-Latn-AZ" sz="1400" b="0" i="0" dirty="0">
              <a:solidFill>
                <a:schemeClr val="bg1"/>
              </a:solidFill>
              <a:effectLst/>
              <a:latin typeface="Universal Doomsday" panose="02000500000000000000" pitchFamily="2" charset="0"/>
            </a:endParaRPr>
          </a:p>
        </p:txBody>
      </p:sp>
      <p:sp>
        <p:nvSpPr>
          <p:cNvPr id="15" name="Rectangle: Rounded Corners 14">
            <a:hlinkHover r:id="rId6" action="ppaction://hlinksldjump"/>
            <a:extLst>
              <a:ext uri="{FF2B5EF4-FFF2-40B4-BE49-F238E27FC236}">
                <a16:creationId xmlns:a16="http://schemas.microsoft.com/office/drawing/2014/main" id="{0DD36C9E-9A7A-4ED8-BDBD-0F45A85DEB97}"/>
              </a:ext>
            </a:extLst>
          </p:cNvPr>
          <p:cNvSpPr/>
          <p:nvPr/>
        </p:nvSpPr>
        <p:spPr>
          <a:xfrm>
            <a:off x="4848687" y="5715617"/>
            <a:ext cx="2494625" cy="482372"/>
          </a:xfrm>
          <a:prstGeom prst="roundRect">
            <a:avLst/>
          </a:prstGeom>
          <a:noFill/>
          <a:ln w="31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Universal Doomsday" panose="02000500000000000000" pitchFamily="2" charset="0"/>
              </a:rPr>
              <a:t>SHOW MORE</a:t>
            </a:r>
            <a:endParaRPr lang="ru-RU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F3FD5B64-8DDB-499B-BE91-5509AC7E7BB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512598" y="556041"/>
            <a:ext cx="1166801" cy="11668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187232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bg">
            <a:extLst>
              <a:ext uri="{FF2B5EF4-FFF2-40B4-BE49-F238E27FC236}">
                <a16:creationId xmlns:a16="http://schemas.microsoft.com/office/drawing/2014/main" id="{FAE37928-628E-1B40-972B-1FCDC735566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/>
          <a:srcRect l="3472" r="3472"/>
          <a:stretch/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CDC415A3-C73D-495A-9E69-B8E337E7944B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55000"/>
            </a:schemeClr>
          </a:solidFill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4AFAC6AD-E06A-BD4A-AB39-35849B2BFA2D}"/>
              </a:ext>
            </a:extLst>
          </p:cNvPr>
          <p:cNvCxnSpPr>
            <a:cxnSpLocks/>
          </p:cNvCxnSpPr>
          <p:nvPr/>
        </p:nvCxnSpPr>
        <p:spPr>
          <a:xfrm flipV="1">
            <a:off x="2987610" y="3514418"/>
            <a:ext cx="825191" cy="657921"/>
          </a:xfrm>
          <a:prstGeom prst="line">
            <a:avLst/>
          </a:prstGeom>
          <a:solidFill>
            <a:srgbClr val="12231D">
              <a:alpha val="40000"/>
            </a:srgbClr>
          </a:solidFill>
          <a:ln w="63500" cap="rnd">
            <a:solidFill>
              <a:schemeClr val="bg1"/>
            </a:solidFill>
            <a:prstDash val="sysDot"/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70ECD39E-EC9A-954A-B4CF-9BCD99C8CFAE}"/>
              </a:ext>
            </a:extLst>
          </p:cNvPr>
          <p:cNvCxnSpPr>
            <a:cxnSpLocks/>
          </p:cNvCxnSpPr>
          <p:nvPr/>
        </p:nvCxnSpPr>
        <p:spPr>
          <a:xfrm flipH="1" flipV="1">
            <a:off x="5418578" y="3503266"/>
            <a:ext cx="960188" cy="749245"/>
          </a:xfrm>
          <a:prstGeom prst="line">
            <a:avLst/>
          </a:prstGeom>
          <a:solidFill>
            <a:srgbClr val="12231D">
              <a:alpha val="40000"/>
            </a:srgbClr>
          </a:solidFill>
          <a:ln w="63500" cap="rnd">
            <a:solidFill>
              <a:schemeClr val="bg1"/>
            </a:solidFill>
            <a:prstDash val="sysDot"/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24" name="Rectangle 23">
            <a:extLst>
              <a:ext uri="{FF2B5EF4-FFF2-40B4-BE49-F238E27FC236}">
                <a16:creationId xmlns:a16="http://schemas.microsoft.com/office/drawing/2014/main" id="{05D0BD90-6384-4F42-BDBE-A945AF012A9F}"/>
              </a:ext>
            </a:extLst>
          </p:cNvPr>
          <p:cNvSpPr/>
          <p:nvPr/>
        </p:nvSpPr>
        <p:spPr>
          <a:xfrm>
            <a:off x="2971850" y="385357"/>
            <a:ext cx="6248314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5400" b="1" i="0" u="none" strike="noStrike" kern="1200" cap="none" spc="30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blurRad="292100" sx="102000" sy="102000" algn="ctr" rotWithShape="0">
                    <a:prstClr val="black">
                      <a:alpha val="52000"/>
                    </a:prstClr>
                  </a:outerShdw>
                </a:effectLst>
                <a:uLnTx/>
                <a:uFillTx/>
                <a:latin typeface="Universal Doomsday" panose="02000500000000000000" pitchFamily="2" charset="0"/>
              </a:rPr>
              <a:t>Linked List Nodes</a:t>
            </a:r>
            <a:endParaRPr kumimoji="0" lang="en-LT" sz="5400" b="1" i="0" u="none" strike="noStrike" kern="1200" cap="none" spc="300" normalizeH="0" baseline="0" noProof="0" dirty="0">
              <a:ln>
                <a:noFill/>
              </a:ln>
              <a:solidFill>
                <a:prstClr val="white"/>
              </a:solidFill>
              <a:effectLst>
                <a:outerShdw blurRad="292100" sx="102000" sy="102000" algn="ctr" rotWithShape="0">
                  <a:prstClr val="black">
                    <a:alpha val="52000"/>
                  </a:prstClr>
                </a:outerShdw>
              </a:effectLst>
              <a:uLnTx/>
              <a:uFillTx/>
              <a:latin typeface="Universal Doomsday" panose="02000500000000000000" pitchFamily="2" charset="0"/>
            </a:endParaRP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7D1D4DDA-3BA2-7F47-974A-FC6F909C89E4}"/>
              </a:ext>
            </a:extLst>
          </p:cNvPr>
          <p:cNvSpPr/>
          <p:nvPr/>
        </p:nvSpPr>
        <p:spPr>
          <a:xfrm>
            <a:off x="4924854" y="1179600"/>
            <a:ext cx="2342308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30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blurRad="292100" sx="102000" sy="102000" algn="ctr" rotWithShape="0">
                    <a:prstClr val="black">
                      <a:alpha val="52000"/>
                    </a:prstClr>
                  </a:outerShdw>
                </a:effectLst>
                <a:uLnTx/>
                <a:uFillTx/>
                <a:latin typeface="Universal Doomsday" panose="02000500000000000000" pitchFamily="2" charset="0"/>
              </a:rPr>
              <a:t>C# Collections</a:t>
            </a:r>
            <a:endParaRPr kumimoji="0" lang="en-LT" sz="2000" b="0" i="0" u="none" strike="noStrike" kern="1200" cap="none" spc="300" normalizeH="0" baseline="0" noProof="0" dirty="0">
              <a:ln>
                <a:noFill/>
              </a:ln>
              <a:solidFill>
                <a:prstClr val="white"/>
              </a:solidFill>
              <a:effectLst>
                <a:outerShdw blurRad="292100" sx="102000" sy="102000" algn="ctr" rotWithShape="0">
                  <a:prstClr val="black">
                    <a:alpha val="52000"/>
                  </a:prstClr>
                </a:outerShdw>
              </a:effectLst>
              <a:uLnTx/>
              <a:uFillTx/>
              <a:latin typeface="Universal Doomsday" panose="02000500000000000000" pitchFamily="2" charset="0"/>
            </a:endParaRPr>
          </a:p>
        </p:txBody>
      </p: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0DF68F12-370D-1E45-B388-B3EB7E9D3A9F}"/>
              </a:ext>
            </a:extLst>
          </p:cNvPr>
          <p:cNvCxnSpPr>
            <a:cxnSpLocks/>
          </p:cNvCxnSpPr>
          <p:nvPr/>
        </p:nvCxnSpPr>
        <p:spPr>
          <a:xfrm flipH="1">
            <a:off x="8273667" y="3668617"/>
            <a:ext cx="903385" cy="683046"/>
          </a:xfrm>
          <a:prstGeom prst="line">
            <a:avLst/>
          </a:prstGeom>
          <a:solidFill>
            <a:srgbClr val="12231D">
              <a:alpha val="40000"/>
            </a:srgbClr>
          </a:solidFill>
          <a:ln w="63500" cap="rnd">
            <a:solidFill>
              <a:schemeClr val="bg1"/>
            </a:solidFill>
            <a:prstDash val="sysDot"/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mc:AlternateContent xmlns:mc="http://schemas.openxmlformats.org/markup-compatibility/2006" xmlns:psez="http://schemas.microsoft.com/office/powerpoint/2016/sectionzoom">
        <mc:Choice Requires="psez">
          <p:graphicFrame>
            <p:nvGraphicFramePr>
              <p:cNvPr id="12" name="Section Zoom 11">
                <a:extLst>
                  <a:ext uri="{FF2B5EF4-FFF2-40B4-BE49-F238E27FC236}">
                    <a16:creationId xmlns:a16="http://schemas.microsoft.com/office/drawing/2014/main" id="{C195487E-923E-634E-A4C3-E9368C2DE565}"/>
                  </a:ext>
                </a:extLst>
              </p:cNvPr>
              <p:cNvGraphicFramePr>
                <a:graphicFrameLocks noChangeAspect="1"/>
              </p:cNvGraphicFramePr>
              <p:nvPr/>
            </p:nvGraphicFramePr>
            <p:xfrm>
              <a:off x="5502487" y="3994189"/>
              <a:ext cx="3588214" cy="2018370"/>
            </p:xfrm>
            <a:graphic>
              <a:graphicData uri="http://schemas.microsoft.com/office/powerpoint/2016/sectionzoom">
                <psez:sectionZm>
                  <psez:sectionZmObj sectionId="{D01103C6-D9B4-874A-903D-1D54C47D2E73}">
                    <psez:zmPr id="{23888936-E0DE-5545-AD69-CCF83ACA0790}" transitionDur="1000" showBg="0">
                      <p166:blipFill xmlns:p166="http://schemas.microsoft.com/office/powerpoint/2016/6/main">
                        <a:blip r:embed="rId4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3588214" cy="2018370"/>
                        </a:xfrm>
                        <a:prstGeom prst="rect">
                          <a:avLst/>
                        </a:prstGeom>
                      </p166:spPr>
                    </psez:zmPr>
                  </psez:sectionZmObj>
                </psez:sectionZm>
              </a:graphicData>
            </a:graphic>
          </p:graphicFrame>
        </mc:Choice>
        <mc:Fallback xmlns="">
          <p:pic>
            <p:nvPicPr>
              <p:cNvPr id="12" name="Section Zoom 11">
                <a:hlinkClick r:id="rId6" action="ppaction://hlinksldjump"/>
                <a:extLst>
                  <a:ext uri="{FF2B5EF4-FFF2-40B4-BE49-F238E27FC236}">
                    <a16:creationId xmlns:a16="http://schemas.microsoft.com/office/drawing/2014/main" id="{C195487E-923E-634E-A4C3-E9368C2DE565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502487" y="3994189"/>
                <a:ext cx="3588214" cy="201837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sez="http://schemas.microsoft.com/office/powerpoint/2016/sectionzoom">
        <mc:Choice Requires="psez">
          <p:graphicFrame>
            <p:nvGraphicFramePr>
              <p:cNvPr id="17" name="Section Zoom 16">
                <a:extLst>
                  <a:ext uri="{FF2B5EF4-FFF2-40B4-BE49-F238E27FC236}">
                    <a16:creationId xmlns:a16="http://schemas.microsoft.com/office/drawing/2014/main" id="{BA3A39B2-158B-2B4C-A1B4-DCCBD75CA15C}"/>
                  </a:ext>
                </a:extLst>
              </p:cNvPr>
              <p:cNvGraphicFramePr>
                <a:graphicFrameLocks noChangeAspect="1"/>
              </p:cNvGraphicFramePr>
              <p:nvPr/>
            </p:nvGraphicFramePr>
            <p:xfrm>
              <a:off x="8145678" y="1644179"/>
              <a:ext cx="4222592" cy="2375208"/>
            </p:xfrm>
            <a:graphic>
              <a:graphicData uri="http://schemas.microsoft.com/office/powerpoint/2016/sectionzoom">
                <psez:sectionZm>
                  <psez:sectionZmObj sectionId="{17ED8106-7472-CA40-A9D6-5927206203E6}">
                    <psez:zmPr id="{BED1C54D-1895-F149-B351-02B981A8A5BF}" transitionDur="1000" showBg="0">
                      <p166:blipFill xmlns:p166="http://schemas.microsoft.com/office/powerpoint/2016/6/main">
                        <a:blip r:embed="rId8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4222592" cy="2375208"/>
                        </a:xfrm>
                        <a:prstGeom prst="rect">
                          <a:avLst/>
                        </a:prstGeom>
                      </p166:spPr>
                    </psez:zmPr>
                  </psez:sectionZmObj>
                </psez:sectionZm>
              </a:graphicData>
            </a:graphic>
          </p:graphicFrame>
        </mc:Choice>
        <mc:Fallback xmlns="">
          <p:pic>
            <p:nvPicPr>
              <p:cNvPr id="17" name="Section Zoom 16">
                <a:hlinkClick r:id="rId9" action="ppaction://hlinksldjump"/>
                <a:extLst>
                  <a:ext uri="{FF2B5EF4-FFF2-40B4-BE49-F238E27FC236}">
                    <a16:creationId xmlns:a16="http://schemas.microsoft.com/office/drawing/2014/main" id="{BA3A39B2-158B-2B4C-A1B4-DCCBD75CA15C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8145678" y="1644179"/>
                <a:ext cx="4222592" cy="237520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sez="http://schemas.microsoft.com/office/powerpoint/2016/sectionzoom">
        <mc:Choice Requires="psez">
          <p:graphicFrame>
            <p:nvGraphicFramePr>
              <p:cNvPr id="6" name="Section Zoom 5">
                <a:extLst>
                  <a:ext uri="{FF2B5EF4-FFF2-40B4-BE49-F238E27FC236}">
                    <a16:creationId xmlns:a16="http://schemas.microsoft.com/office/drawing/2014/main" id="{039C2E45-7383-084C-A25A-231F40FCFD88}"/>
                  </a:ext>
                </a:extLst>
              </p:cNvPr>
              <p:cNvGraphicFramePr>
                <a:graphicFrameLocks noChangeAspect="1"/>
              </p:cNvGraphicFramePr>
              <p:nvPr/>
            </p:nvGraphicFramePr>
            <p:xfrm>
              <a:off x="-413512" y="3751378"/>
              <a:ext cx="4450582" cy="2503452"/>
            </p:xfrm>
            <a:graphic>
              <a:graphicData uri="http://schemas.microsoft.com/office/powerpoint/2016/sectionzoom">
                <psez:sectionZm>
                  <psez:sectionZmObj sectionId="{34C61D3D-3DDA-8544-919D-38908B71CF6E}">
                    <psez:zmPr id="{4BF83247-9042-D446-B9D6-CD882B6CF45B}" transitionDur="1000" showBg="0">
                      <p166:blipFill xmlns:p166="http://schemas.microsoft.com/office/powerpoint/2016/6/main">
                        <a:blip r:embed="rId11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4450582" cy="2503452"/>
                        </a:xfrm>
                        <a:prstGeom prst="rect">
                          <a:avLst/>
                        </a:prstGeom>
                        <a:effectLst/>
                      </p166:spPr>
                    </psez:zmPr>
                  </psez:sectionZmObj>
                </psez:sectionZm>
              </a:graphicData>
            </a:graphic>
          </p:graphicFrame>
        </mc:Choice>
        <mc:Fallback xmlns="">
          <p:pic>
            <p:nvPicPr>
              <p:cNvPr id="6" name="Section Zoom 5">
                <a:hlinkClick r:id="rId12" action="ppaction://hlinksldjump"/>
                <a:extLst>
                  <a:ext uri="{FF2B5EF4-FFF2-40B4-BE49-F238E27FC236}">
                    <a16:creationId xmlns:a16="http://schemas.microsoft.com/office/drawing/2014/main" id="{039C2E45-7383-084C-A25A-231F40FCFD88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-413512" y="3751378"/>
                <a:ext cx="4450582" cy="2503452"/>
              </a:xfrm>
              <a:prstGeom prst="rect">
                <a:avLst/>
              </a:prstGeom>
              <a:effectLst/>
            </p:spPr>
          </p:pic>
        </mc:Fallback>
      </mc:AlternateContent>
      <mc:AlternateContent xmlns:mc="http://schemas.openxmlformats.org/markup-compatibility/2006" xmlns:psez="http://schemas.microsoft.com/office/powerpoint/2016/sectionzoom">
        <mc:Choice Requires="psez">
          <p:graphicFrame>
            <p:nvGraphicFramePr>
              <p:cNvPr id="4" name="Section Zoom 3">
                <a:extLst>
                  <a:ext uri="{FF2B5EF4-FFF2-40B4-BE49-F238E27FC236}">
                    <a16:creationId xmlns:a16="http://schemas.microsoft.com/office/drawing/2014/main" id="{B2D661A4-8895-1E43-9238-4B6D30F2FF2A}"/>
                  </a:ext>
                </a:extLst>
              </p:cNvPr>
              <p:cNvGraphicFramePr>
                <a:graphicFrameLocks noChangeAspect="1"/>
              </p:cNvGraphicFramePr>
              <p:nvPr/>
            </p:nvGraphicFramePr>
            <p:xfrm>
              <a:off x="3099126" y="2116068"/>
              <a:ext cx="3048000" cy="1714500"/>
            </p:xfrm>
            <a:graphic>
              <a:graphicData uri="http://schemas.microsoft.com/office/powerpoint/2016/sectionzoom">
                <psez:sectionZm>
                  <psez:sectionZmObj sectionId="{DBB0F080-D76F-2449-A8A8-97428CE5CDE4}">
                    <psez:zmPr id="{E31B0801-3E89-AF44-A1B1-5F4CCB54772F}" transitionDur="1000" showBg="0">
                      <p166:blipFill xmlns:p166="http://schemas.microsoft.com/office/powerpoint/2016/6/main">
                        <a:blip r:embed="rId14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3048000" cy="1714500"/>
                        </a:xfrm>
                        <a:prstGeom prst="rect">
                          <a:avLst/>
                        </a:prstGeom>
                      </p166:spPr>
                    </psez:zmPr>
                  </psez:sectionZmObj>
                </psez:sectionZm>
              </a:graphicData>
            </a:graphic>
          </p:graphicFrame>
        </mc:Choice>
        <mc:Fallback xmlns="">
          <p:pic>
            <p:nvPicPr>
              <p:cNvPr id="4" name="Section Zoom 3">
                <a:hlinkClick r:id="rId15" action="ppaction://hlinksldjump"/>
                <a:extLst>
                  <a:ext uri="{FF2B5EF4-FFF2-40B4-BE49-F238E27FC236}">
                    <a16:creationId xmlns:a16="http://schemas.microsoft.com/office/drawing/2014/main" id="{B2D661A4-8895-1E43-9238-4B6D30F2FF2A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16"/>
              <a:stretch>
                <a:fillRect/>
              </a:stretch>
            </p:blipFill>
            <p:spPr>
              <a:xfrm>
                <a:off x="3099126" y="2116068"/>
                <a:ext cx="3048000" cy="1714500"/>
              </a:xfrm>
              <a:prstGeom prst="rect">
                <a:avLst/>
              </a:prstGeom>
            </p:spPr>
          </p:pic>
        </mc:Fallback>
      </mc:AlternateContent>
      <p:sp>
        <p:nvSpPr>
          <p:cNvPr id="14" name="Rectangle: Rounded Corners 13">
            <a:hlinkClick r:id="rId17" action="ppaction://hlinkfile"/>
            <a:extLst>
              <a:ext uri="{FF2B5EF4-FFF2-40B4-BE49-F238E27FC236}">
                <a16:creationId xmlns:a16="http://schemas.microsoft.com/office/drawing/2014/main" id="{190C74C3-19B9-4974-8682-99F4BDC2F8CC}"/>
              </a:ext>
            </a:extLst>
          </p:cNvPr>
          <p:cNvSpPr/>
          <p:nvPr/>
        </p:nvSpPr>
        <p:spPr>
          <a:xfrm>
            <a:off x="10136038" y="267419"/>
            <a:ext cx="1492370" cy="379562"/>
          </a:xfrm>
          <a:prstGeom prst="roundRect">
            <a:avLst/>
          </a:prstGeom>
          <a:solidFill>
            <a:srgbClr val="000000">
              <a:alpha val="0"/>
            </a:srgbClr>
          </a:solidFill>
          <a:ln w="31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Open Test Project</a:t>
            </a:r>
            <a:endParaRPr lang="ru-RU" sz="1200" dirty="0"/>
          </a:p>
        </p:txBody>
      </p:sp>
    </p:spTree>
    <p:extLst>
      <p:ext uri="{BB962C8B-B14F-4D97-AF65-F5344CB8AC3E}">
        <p14:creationId xmlns:p14="http://schemas.microsoft.com/office/powerpoint/2010/main" val="57677589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mph" presetSubtype="0" repeatCount="indefinite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" dur="4000" fill="hold"/>
                                        <p:tgtEl>
                                          <p:spTgt spid="2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B8A42B65-566C-0A41-B8C2-5032B07BD196}"/>
              </a:ext>
            </a:extLst>
          </p:cNvPr>
          <p:cNvSpPr/>
          <p:nvPr/>
        </p:nvSpPr>
        <p:spPr>
          <a:xfrm>
            <a:off x="2869581" y="202582"/>
            <a:ext cx="6452840" cy="6452838"/>
          </a:xfrm>
          <a:prstGeom prst="ellipse">
            <a:avLst/>
          </a:prstGeom>
          <a:solidFill>
            <a:srgbClr val="9AB8FE">
              <a:alpha val="40000"/>
            </a:srgbClr>
          </a:solidFill>
          <a:ln w="1270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LT" sz="8000" b="1" i="0" u="none" strike="noStrike" kern="1200" cap="none" spc="-15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Raleway" panose="020B0503030101060003" pitchFamily="34" charset="77"/>
              <a:ea typeface="+mn-ea"/>
              <a:cs typeface="+mn-cs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674933B-DF67-D14D-ACC6-194EA400210B}"/>
              </a:ext>
            </a:extLst>
          </p:cNvPr>
          <p:cNvSpPr/>
          <p:nvPr/>
        </p:nvSpPr>
        <p:spPr>
          <a:xfrm>
            <a:off x="2947643" y="3389971"/>
            <a:ext cx="6296718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200" b="1" i="0" u="none" strike="noStrike" kern="1200" cap="none" spc="-150" normalizeH="0" baseline="0" noProof="0" dirty="0">
                <a:ln>
                  <a:noFill/>
                </a:ln>
                <a:solidFill>
                  <a:srgbClr val="FFFFFF"/>
                </a:solidFill>
                <a:effectLst>
                  <a:outerShdw blurRad="419100" sx="102000" sy="102000" algn="ctr" rotWithShape="0">
                    <a:prstClr val="black">
                      <a:alpha val="29000"/>
                    </a:prstClr>
                  </a:outerShdw>
                </a:effectLst>
                <a:uLnTx/>
                <a:uFillTx/>
                <a:latin typeface="Universal Doomsday" panose="02000500000000000000" pitchFamily="2" charset="0"/>
              </a:rPr>
              <a:t>Nodes Connection</a:t>
            </a:r>
            <a:endParaRPr kumimoji="0" lang="en-LT" sz="7200" b="1" i="0" u="none" strike="noStrike" kern="1200" cap="none" spc="-150" normalizeH="0" baseline="0" noProof="0" dirty="0">
              <a:ln>
                <a:noFill/>
              </a:ln>
              <a:solidFill>
                <a:srgbClr val="FFFFFF"/>
              </a:solidFill>
              <a:effectLst>
                <a:outerShdw blurRad="419100" sx="102000" sy="102000" algn="ctr" rotWithShape="0">
                  <a:prstClr val="black">
                    <a:alpha val="29000"/>
                  </a:prstClr>
                </a:outerShdw>
              </a:effectLst>
              <a:uLnTx/>
              <a:uFillTx/>
              <a:latin typeface="Universal Doomsday" panose="02000500000000000000" pitchFamily="2" charset="0"/>
            </a:endParaRPr>
          </a:p>
        </p:txBody>
      </p:sp>
      <p:pic>
        <p:nvPicPr>
          <p:cNvPr id="6" name="Graphic 5" descr="Potion with solid fill" hidden="1">
            <a:extLst>
              <a:ext uri="{FF2B5EF4-FFF2-40B4-BE49-F238E27FC236}">
                <a16:creationId xmlns:a16="http://schemas.microsoft.com/office/drawing/2014/main" id="{CEB538FE-34FC-714C-8121-3DEF7E6B040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698380" y="659779"/>
            <a:ext cx="2795240" cy="279524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5F8707DD-686D-4DF4-AD7B-D4477CD471C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94874" y="1485795"/>
            <a:ext cx="1602252" cy="16022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1998466"/>
      </p:ext>
    </p:extLst>
  </p:cSld>
  <p:clrMapOvr>
    <a:masterClrMapping/>
  </p:clrMapOvr>
  <p:transition spd="slow" advTm="0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2000" b="-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>
            <a:extLst>
              <a:ext uri="{FF2B5EF4-FFF2-40B4-BE49-F238E27FC236}">
                <a16:creationId xmlns:a16="http://schemas.microsoft.com/office/drawing/2014/main" id="{7E6FB2E9-7E21-1A4B-B7D9-51B1351B358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/>
          <a:srcRect t="1786" b="1786"/>
          <a:stretch/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1571059C-3EE4-4DA5-AB92-0DA41CB39A9C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55000"/>
            </a:schemeClr>
          </a:solidFill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B8A42B65-566C-0A41-B8C2-5032B07BD196}"/>
              </a:ext>
            </a:extLst>
          </p:cNvPr>
          <p:cNvSpPr/>
          <p:nvPr/>
        </p:nvSpPr>
        <p:spPr>
          <a:xfrm>
            <a:off x="-1364972" y="-4031970"/>
            <a:ext cx="14921946" cy="14921942"/>
          </a:xfrm>
          <a:prstGeom prst="ellipse">
            <a:avLst/>
          </a:prstGeom>
          <a:noFill/>
          <a:ln w="1270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LT" sz="8000" b="1" spc="-150">
              <a:latin typeface="Raleway" panose="020B0503030101060003" pitchFamily="34" charset="77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6BA49A1-C4F8-6543-8240-061A4699B32F}"/>
              </a:ext>
            </a:extLst>
          </p:cNvPr>
          <p:cNvSpPr/>
          <p:nvPr/>
        </p:nvSpPr>
        <p:spPr>
          <a:xfrm>
            <a:off x="1564962" y="1834088"/>
            <a:ext cx="9062096" cy="144655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8800" b="1" spc="-150" dirty="0">
                <a:solidFill>
                  <a:schemeClr val="bg1"/>
                </a:solidFill>
                <a:effectLst>
                  <a:outerShdw blurRad="419100" sx="102000" sy="102000" algn="ctr" rotWithShape="0">
                    <a:prstClr val="black">
                      <a:alpha val="29000"/>
                    </a:prstClr>
                  </a:outerShdw>
                </a:effectLst>
                <a:latin typeface="Universal Doomsday" panose="02000500000000000000" pitchFamily="2" charset="0"/>
              </a:rPr>
              <a:t>Nodes Connection</a:t>
            </a:r>
            <a:endParaRPr lang="en-LT" sz="8800" b="1" spc="-150" dirty="0">
              <a:solidFill>
                <a:schemeClr val="bg1"/>
              </a:solidFill>
              <a:effectLst>
                <a:outerShdw blurRad="419100" sx="102000" sy="102000" algn="ctr" rotWithShape="0">
                  <a:prstClr val="black">
                    <a:alpha val="29000"/>
                  </a:prstClr>
                </a:outerShdw>
              </a:effectLst>
              <a:latin typeface="Universal Doomsday" panose="02000500000000000000" pitchFamily="2" charset="0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0CE686A0-D3CF-4B45-AB0E-0CEACD1B22AE}"/>
              </a:ext>
            </a:extLst>
          </p:cNvPr>
          <p:cNvSpPr/>
          <p:nvPr/>
        </p:nvSpPr>
        <p:spPr>
          <a:xfrm>
            <a:off x="2807677" y="3217985"/>
            <a:ext cx="6576646" cy="18158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az-Latn-AZ" sz="1600" b="0" i="0" dirty="0">
                <a:solidFill>
                  <a:schemeClr val="bg1"/>
                </a:solidFill>
                <a:effectLst/>
                <a:latin typeface="Universal Doomsday" panose="02000500000000000000" pitchFamily="2" charset="0"/>
              </a:rPr>
              <a:t>Linked </a:t>
            </a:r>
            <a:r>
              <a:rPr lang="az-Latn-AZ" sz="1600" b="0" i="0">
                <a:solidFill>
                  <a:schemeClr val="bg1"/>
                </a:solidFill>
                <a:effectLst/>
                <a:latin typeface="Universal Doomsday" panose="02000500000000000000" pitchFamily="2" charset="0"/>
              </a:rPr>
              <a:t>listələrdəki düyümlər </a:t>
            </a:r>
            <a:r>
              <a:rPr lang="az-Latn-AZ" sz="1600" b="0" i="0" dirty="0">
                <a:solidFill>
                  <a:schemeClr val="bg1"/>
                </a:solidFill>
                <a:effectLst/>
                <a:latin typeface="Universal Doomsday" panose="02000500000000000000" pitchFamily="2" charset="0"/>
              </a:rPr>
              <a:t>(node'lar) arasındakı əlaqə hər bir nodun növbəti nodu göstərən referansından (pointer) istifadə etməklə həyata keçirilir.</a:t>
            </a:r>
          </a:p>
          <a:p>
            <a:pPr algn="ctr"/>
            <a:r>
              <a:rPr lang="az-Latn-AZ" sz="1600" b="0" i="0" dirty="0">
                <a:solidFill>
                  <a:schemeClr val="bg1"/>
                </a:solidFill>
                <a:effectLst/>
                <a:latin typeface="Universal Doomsday" panose="02000500000000000000" pitchFamily="2" charset="0"/>
              </a:rPr>
              <a:t>Linked Listlər head (baş) node ilə başlayır və referansı null olan son node (tail node) ilə bitir. Hər bir Node</a:t>
            </a:r>
            <a:r>
              <a:rPr lang="en-US" sz="1600" b="0" i="0" dirty="0">
                <a:solidFill>
                  <a:schemeClr val="bg1"/>
                </a:solidFill>
                <a:effectLst/>
                <a:latin typeface="Universal Doomsday" panose="02000500000000000000" pitchFamily="2" charset="0"/>
              </a:rPr>
              <a:t>’</a:t>
            </a:r>
            <a:r>
              <a:rPr lang="az-Latn-AZ" sz="1600" b="0" i="0" dirty="0">
                <a:solidFill>
                  <a:schemeClr val="bg1"/>
                </a:solidFill>
                <a:effectLst/>
                <a:latin typeface="Universal Doomsday" panose="02000500000000000000" pitchFamily="2" charset="0"/>
              </a:rPr>
              <a:t>da növbəti nodu işarə edən istinad mövcuddur. Son node</a:t>
            </a:r>
            <a:r>
              <a:rPr lang="en-US" sz="1600" b="0" i="0" dirty="0">
                <a:solidFill>
                  <a:schemeClr val="bg1"/>
                </a:solidFill>
                <a:effectLst/>
                <a:latin typeface="Universal Doomsday" panose="02000500000000000000" pitchFamily="2" charset="0"/>
              </a:rPr>
              <a:t>’</a:t>
            </a:r>
            <a:r>
              <a:rPr lang="az-Latn-AZ" sz="1600" b="0" i="0" dirty="0">
                <a:solidFill>
                  <a:schemeClr val="bg1"/>
                </a:solidFill>
                <a:effectLst/>
                <a:latin typeface="Universal Doomsday" panose="02000500000000000000" pitchFamily="2" charset="0"/>
              </a:rPr>
              <a:t>un istinadı null olduğundan, bu siyahının sonu kimi başa düşülür.</a:t>
            </a:r>
          </a:p>
        </p:txBody>
      </p:sp>
      <p:pic>
        <p:nvPicPr>
          <p:cNvPr id="11" name="Graphic 10" descr="Potion with solid fill" hidden="1">
            <a:extLst>
              <a:ext uri="{FF2B5EF4-FFF2-40B4-BE49-F238E27FC236}">
                <a16:creationId xmlns:a16="http://schemas.microsoft.com/office/drawing/2014/main" id="{EC7840E3-BAD3-A84E-B5ED-F442FFC9B8E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231783" y="234176"/>
            <a:ext cx="1728434" cy="1728434"/>
          </a:xfrm>
          <a:prstGeom prst="rect">
            <a:avLst/>
          </a:prstGeom>
          <a:effectLst>
            <a:outerShdw blurRad="177800" sx="102000" sy="102000" algn="ctr" rotWithShape="0">
              <a:prstClr val="black">
                <a:alpha val="40000"/>
              </a:prstClr>
            </a:outerShdw>
          </a:effectLst>
        </p:spPr>
      </p:pic>
      <p:sp>
        <p:nvSpPr>
          <p:cNvPr id="12" name="Rectangle: Rounded Corners 11">
            <a:hlinkHover r:id="rId6" action="ppaction://hlinksldjump"/>
            <a:extLst>
              <a:ext uri="{FF2B5EF4-FFF2-40B4-BE49-F238E27FC236}">
                <a16:creationId xmlns:a16="http://schemas.microsoft.com/office/drawing/2014/main" id="{504A2168-592B-41F7-ADB0-E8569D8A5F69}"/>
              </a:ext>
            </a:extLst>
          </p:cNvPr>
          <p:cNvSpPr/>
          <p:nvPr/>
        </p:nvSpPr>
        <p:spPr>
          <a:xfrm>
            <a:off x="4848687" y="5437538"/>
            <a:ext cx="2494625" cy="482372"/>
          </a:xfrm>
          <a:prstGeom prst="roundRect">
            <a:avLst/>
          </a:prstGeom>
          <a:noFill/>
          <a:ln w="31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Universal Doomsday" panose="02000500000000000000" pitchFamily="2" charset="0"/>
              </a:rPr>
              <a:t>SHOW MORE</a:t>
            </a:r>
            <a:endParaRPr lang="ru-RU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0B6135E3-0B38-4C8E-89DE-E82C07D0E97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474163" y="590416"/>
            <a:ext cx="1243672" cy="12436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678769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Blue">
      <a:dk1>
        <a:sysClr val="windowText" lastClr="000000"/>
      </a:dk1>
      <a:lt1>
        <a:sysClr val="window" lastClr="FFFFFF"/>
      </a:lt1>
      <a:dk2>
        <a:srgbClr val="17406D"/>
      </a:dk2>
      <a:lt2>
        <a:srgbClr val="DBEF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F49100"/>
      </a:hlink>
      <a:folHlink>
        <a:srgbClr val="85DFD0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1">
            <a:alpha val="55000"/>
          </a:schemeClr>
        </a:solidFill>
        <a:ln w="76200">
          <a:solidFill>
            <a:schemeClr val="bg1"/>
          </a:solidFill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1003</TotalTime>
  <Words>582</Words>
  <Application>Microsoft Office PowerPoint</Application>
  <PresentationFormat>Widescreen</PresentationFormat>
  <Paragraphs>59</Paragraphs>
  <Slides>17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3" baseType="lpstr">
      <vt:lpstr>Arial</vt:lpstr>
      <vt:lpstr>Calibri</vt:lpstr>
      <vt:lpstr>Calibri Light</vt:lpstr>
      <vt:lpstr>Raleway</vt:lpstr>
      <vt:lpstr>Universal Doomsday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One Skill</dc:creator>
  <cp:lastModifiedBy>Abbasov Sebuhi</cp:lastModifiedBy>
  <cp:revision>43</cp:revision>
  <dcterms:created xsi:type="dcterms:W3CDTF">2020-12-19T18:59:10Z</dcterms:created>
  <dcterms:modified xsi:type="dcterms:W3CDTF">2023-04-29T15:23:16Z</dcterms:modified>
</cp:coreProperties>
</file>

<file path=docProps/thumbnail.jpeg>
</file>